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 id="21474836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Lst>
  <p:sldSz cy="6858000" cx="12192000"/>
  <p:notesSz cx="6858000" cy="9144000"/>
  <p:embeddedFontLst>
    <p:embeddedFont>
      <p:font typeface="Ubuntu Light"/>
      <p:regular r:id="rId60"/>
      <p:bold r:id="rId61"/>
      <p:italic r:id="rId62"/>
      <p:boldItalic r:id="rId63"/>
    </p:embeddedFont>
    <p:embeddedFont>
      <p:font typeface="Rammetto One"/>
      <p:regular r:id="rId64"/>
    </p:embeddedFont>
    <p:embeddedFont>
      <p:font typeface="Ubuntu Medium"/>
      <p:regular r:id="rId65"/>
      <p:bold r:id="rId66"/>
      <p:italic r:id="rId67"/>
      <p:boldItalic r:id="rId68"/>
    </p:embeddedFont>
    <p:embeddedFont>
      <p:font typeface="Fira Sans Extra Condensed Medium"/>
      <p:regular r:id="rId69"/>
      <p:bold r:id="rId70"/>
      <p:italic r:id="rId71"/>
      <p:boldItalic r:id="rId72"/>
    </p:embeddedFont>
    <p:embeddedFont>
      <p:font typeface="Leckerli One"/>
      <p:regular r:id="rId73"/>
    </p:embeddedFont>
    <p:embeddedFont>
      <p:font typeface="Helvetica Neue"/>
      <p:regular r:id="rId74"/>
      <p:bold r:id="rId75"/>
      <p:italic r:id="rId76"/>
      <p:boldItalic r:id="rId77"/>
    </p:embeddedFont>
    <p:embeddedFont>
      <p:font typeface="Roboto"/>
      <p:regular r:id="rId78"/>
      <p:bold r:id="rId79"/>
      <p:italic r:id="rId80"/>
      <p:boldItalic r:id="rId81"/>
    </p:embeddedFont>
    <p:embeddedFont>
      <p:font typeface="Montserrat"/>
      <p:regular r:id="rId82"/>
      <p:bold r:id="rId83"/>
      <p:italic r:id="rId84"/>
      <p:boldItalic r:id="rId85"/>
    </p:embeddedFont>
    <p:embeddedFont>
      <p:font typeface="Lato Light"/>
      <p:regular r:id="rId86"/>
      <p:bold r:id="rId87"/>
      <p:italic r:id="rId88"/>
      <p:boldItalic r:id="rId89"/>
    </p:embeddedFont>
    <p:embeddedFont>
      <p:font typeface="Libre Baskerville"/>
      <p:regular r:id="rId90"/>
      <p:bold r:id="rId91"/>
      <p:italic r:id="rId92"/>
    </p:embeddedFont>
    <p:embeddedFont>
      <p:font typeface="Fira Sans Condensed"/>
      <p:regular r:id="rId93"/>
      <p:bold r:id="rId94"/>
      <p:italic r:id="rId95"/>
      <p:boldItalic r:id="rId96"/>
    </p:embeddedFont>
    <p:embeddedFont>
      <p:font typeface="Helvetica Neue Light"/>
      <p:regular r:id="rId97"/>
      <p:bold r:id="rId98"/>
      <p:italic r:id="rId99"/>
      <p:boldItalic r:id="rId100"/>
    </p:embeddedFont>
    <p:embeddedFont>
      <p:font typeface="Fira Sans Extra Condensed"/>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5" roundtripDataSignature="AMtx7mjhHjyXMb/qATTGPg42QUPfM2YSM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6" name="Taihsiang Ho"/>
  <p:cmAuthor clrIdx="1" id="1" initials="" lastIdx="1" name="王品淳"/>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0184BF-48B4-4793-A3EF-49065C3A61C9}">
  <a:tblStyle styleId="{D20184BF-48B4-4793-A3EF-49065C3A61C9}" styleName="Table_0">
    <a:wholeTbl>
      <a:tcTxStyle b="off"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381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381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381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Row>
    <a:neCell>
      <a:tcTxStyle/>
    </a:neCell>
    <a:nwCell>
      <a:tcTxStyle/>
    </a:nwCell>
  </a:tblStyle>
  <a:tblStyle styleId="{7ABEB639-8900-48F4-BA40-B4FFC3B7C46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831D06E-349C-49DD-BB16-793CA89D58EA}"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5" Type="http://customschemas.google.com/relationships/presentationmetadata" Target="metadata"/><Relationship Id="rId104" Type="http://schemas.openxmlformats.org/officeDocument/2006/relationships/font" Target="fonts/FiraSansExtraCondensed-bold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FiraSansExtraCondensed-italic.fntdata"/><Relationship Id="rId102" Type="http://schemas.openxmlformats.org/officeDocument/2006/relationships/font" Target="fonts/FiraSansExtraCondensed-bold.fntdata"/><Relationship Id="rId101" Type="http://schemas.openxmlformats.org/officeDocument/2006/relationships/font" Target="fonts/FiraSansExtraCondensed-regular.fntdata"/><Relationship Id="rId100" Type="http://schemas.openxmlformats.org/officeDocument/2006/relationships/font" Target="fonts/HelveticaNeueLight-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FiraSansCondensed-italic.fntdata"/><Relationship Id="rId94" Type="http://schemas.openxmlformats.org/officeDocument/2006/relationships/font" Target="fonts/FiraSansCondensed-bold.fntdata"/><Relationship Id="rId97" Type="http://schemas.openxmlformats.org/officeDocument/2006/relationships/font" Target="fonts/HelveticaNeueLight-regular.fntdata"/><Relationship Id="rId96" Type="http://schemas.openxmlformats.org/officeDocument/2006/relationships/font" Target="fonts/FiraSansCondensed-boldItalic.fntdata"/><Relationship Id="rId11" Type="http://schemas.openxmlformats.org/officeDocument/2006/relationships/slide" Target="slides/slide3.xml"/><Relationship Id="rId99" Type="http://schemas.openxmlformats.org/officeDocument/2006/relationships/font" Target="fonts/HelveticaNeueLight-italic.fntdata"/><Relationship Id="rId10" Type="http://schemas.openxmlformats.org/officeDocument/2006/relationships/slide" Target="slides/slide2.xml"/><Relationship Id="rId98" Type="http://schemas.openxmlformats.org/officeDocument/2006/relationships/font" Target="fonts/HelveticaNeueLight-bold.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LibreBaskerville-bold.fntdata"/><Relationship Id="rId90" Type="http://schemas.openxmlformats.org/officeDocument/2006/relationships/font" Target="fonts/LibreBaskerville-regular.fntdata"/><Relationship Id="rId93" Type="http://schemas.openxmlformats.org/officeDocument/2006/relationships/font" Target="fonts/FiraSansCondensed-regular.fntdata"/><Relationship Id="rId92" Type="http://schemas.openxmlformats.org/officeDocument/2006/relationships/font" Target="fonts/LibreBaskerville-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font" Target="fonts/Montserrat-italic.fntdata"/><Relationship Id="rId83" Type="http://schemas.openxmlformats.org/officeDocument/2006/relationships/font" Target="fonts/Montserrat-bold.fntdata"/><Relationship Id="rId86" Type="http://schemas.openxmlformats.org/officeDocument/2006/relationships/font" Target="fonts/LatoLight-regular.fntdata"/><Relationship Id="rId85" Type="http://schemas.openxmlformats.org/officeDocument/2006/relationships/font" Target="fonts/Montserrat-boldItalic.fntdata"/><Relationship Id="rId88" Type="http://schemas.openxmlformats.org/officeDocument/2006/relationships/font" Target="fonts/LatoLight-italic.fntdata"/><Relationship Id="rId87" Type="http://schemas.openxmlformats.org/officeDocument/2006/relationships/font" Target="fonts/LatoLight-bold.fntdata"/><Relationship Id="rId89" Type="http://schemas.openxmlformats.org/officeDocument/2006/relationships/font" Target="fonts/LatoLight-boldItalic.fntdata"/><Relationship Id="rId80" Type="http://schemas.openxmlformats.org/officeDocument/2006/relationships/font" Target="fonts/Roboto-italic.fntdata"/><Relationship Id="rId82" Type="http://schemas.openxmlformats.org/officeDocument/2006/relationships/font" Target="fonts/Montserrat-regular.fntdata"/><Relationship Id="rId81"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LeckerliOne-regular.fntdata"/><Relationship Id="rId72" Type="http://schemas.openxmlformats.org/officeDocument/2006/relationships/font" Target="fonts/FiraSansExtraCondensedMedium-boldItalic.fntdata"/><Relationship Id="rId75" Type="http://schemas.openxmlformats.org/officeDocument/2006/relationships/font" Target="fonts/HelveticaNeue-bold.fntdata"/><Relationship Id="rId74" Type="http://schemas.openxmlformats.org/officeDocument/2006/relationships/font" Target="fonts/HelveticaNeue-regular.fntdata"/><Relationship Id="rId77" Type="http://schemas.openxmlformats.org/officeDocument/2006/relationships/font" Target="fonts/HelveticaNeue-boldItalic.fntdata"/><Relationship Id="rId76" Type="http://schemas.openxmlformats.org/officeDocument/2006/relationships/font" Target="fonts/HelveticaNeue-italic.fntdata"/><Relationship Id="rId79" Type="http://schemas.openxmlformats.org/officeDocument/2006/relationships/font" Target="fonts/Roboto-bold.fntdata"/><Relationship Id="rId78" Type="http://schemas.openxmlformats.org/officeDocument/2006/relationships/font" Target="fonts/Roboto-regular.fntdata"/><Relationship Id="rId71" Type="http://schemas.openxmlformats.org/officeDocument/2006/relationships/font" Target="fonts/FiraSansExtraCondensedMedium-italic.fntdata"/><Relationship Id="rId70" Type="http://schemas.openxmlformats.org/officeDocument/2006/relationships/font" Target="fonts/FiraSansExtraCondensedMedium-bold.fntdata"/><Relationship Id="rId62" Type="http://schemas.openxmlformats.org/officeDocument/2006/relationships/font" Target="fonts/UbuntuLight-italic.fntdata"/><Relationship Id="rId61" Type="http://schemas.openxmlformats.org/officeDocument/2006/relationships/font" Target="fonts/UbuntuLight-bold.fntdata"/><Relationship Id="rId64" Type="http://schemas.openxmlformats.org/officeDocument/2006/relationships/font" Target="fonts/RammettoOne-regular.fntdata"/><Relationship Id="rId63" Type="http://schemas.openxmlformats.org/officeDocument/2006/relationships/font" Target="fonts/UbuntuLight-boldItalic.fntdata"/><Relationship Id="rId66" Type="http://schemas.openxmlformats.org/officeDocument/2006/relationships/font" Target="fonts/UbuntuMedium-bold.fntdata"/><Relationship Id="rId65" Type="http://schemas.openxmlformats.org/officeDocument/2006/relationships/font" Target="fonts/UbuntuMedium-regular.fntdata"/><Relationship Id="rId68" Type="http://schemas.openxmlformats.org/officeDocument/2006/relationships/font" Target="fonts/UbuntuMedium-boldItalic.fntdata"/><Relationship Id="rId67" Type="http://schemas.openxmlformats.org/officeDocument/2006/relationships/font" Target="fonts/UbuntuMedium-italic.fntdata"/><Relationship Id="rId60" Type="http://schemas.openxmlformats.org/officeDocument/2006/relationships/font" Target="fonts/UbuntuLight-regular.fntdata"/><Relationship Id="rId69" Type="http://schemas.openxmlformats.org/officeDocument/2006/relationships/font" Target="fonts/FiraSansExtraCondensedMedium-regular.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2-27T14:16:32.279">
    <p:pos x="6000" y="0"/>
    <p:text>今年影片還沒公告 btw</p:text>
    <p:extLst>
      <p:ext uri="{C676402C-5697-4E1C-873F-D02D1690AC5C}">
        <p15:threadingInfo timeZoneBias="0"/>
      </p:ext>
      <p:ext uri="http://customooxmlschemas.google.com/">
        <go:slidesCustomData xmlns:go="http://customooxmlschemas.google.com/" commentPostId="AAAATHQtJWc"/>
      </p:ext>
    </p:extLst>
  </p:cm>
  <p:cm authorId="0" idx="2" dt="2021-12-16T13:50:38.404">
    <p:pos x="6000" y="0"/>
    <p:text>預計週六公告今年影片上架    星期三前如果數字 ok 就來放今年的數字</p:text>
    <p:extLst>
      <p:ext uri="{C676402C-5697-4E1C-873F-D02D1690AC5C}">
        <p15:threadingInfo timeZoneBias="0">
          <p15:parentCm authorId="0" idx="1"/>
        </p15:threadingInfo>
      </p:ext>
      <p:ext uri="http://customooxmlschemas.google.com/">
        <go:slidesCustomData xmlns:go="http://customooxmlschemas.google.com/" commentPostId="AAAATHQtJWg"/>
      </p:ext>
    </p:extLst>
  </p:cm>
  <p:cm authorId="0" idx="3" dt="2021-12-16T13:50:47.511">
    <p:pos x="6000" y="0"/>
    <p:text>@tai271828@pycon.tw</p:text>
    <p:extLst>
      <p:ext uri="{C676402C-5697-4E1C-873F-D02D1690AC5C}">
        <p15:threadingInfo timeZoneBias="0">
          <p15:parentCm authorId="0" idx="1"/>
        </p15:threadingInfo>
      </p:ext>
      <p:ext uri="http://customooxmlschemas.google.com/">
        <go:slidesCustomData xmlns:go="http://customooxmlschemas.google.com/" commentPostId="AAAATHQtJWk"/>
      </p:ext>
    </p:extLst>
  </p:cm>
  <p:cm authorId="0" idx="4" dt="2021-12-22T15:14:37.330">
    <p:pos x="6000" y="0"/>
    <p:text>https://discord.com/channels/752904426057892052/919615567521022013/923231189207240774</p:text>
    <p:extLst>
      <p:ext uri="{C676402C-5697-4E1C-873F-D02D1690AC5C}">
        <p15:threadingInfo timeZoneBias="0">
          <p15:parentCm authorId="0" idx="1"/>
        </p15:threadingInfo>
      </p:ext>
      <p:ext uri="http://customooxmlschemas.google.com/">
        <go:slidesCustomData xmlns:go="http://customooxmlschemas.google.com/" commentPostId="AAAATTxzp5k"/>
      </p:ext>
    </p:extLst>
  </p:cm>
  <p:cm authorId="0" idx="5" dt="2021-12-22T15:15:22.443">
    <p:pos x="6000" y="0"/>
    <p:text>應該可以拿掉右邊兩個影片 views, 直接說 2021 總瀏覽數 41.0K     理由請見上面  discord thread</p:text>
    <p:extLst>
      <p:ext uri="{C676402C-5697-4E1C-873F-D02D1690AC5C}">
        <p15:threadingInfo timeZoneBias="0">
          <p15:parentCm authorId="0" idx="1"/>
        </p15:threadingInfo>
      </p:ext>
      <p:ext uri="http://customooxmlschemas.google.com/">
        <go:slidesCustomData xmlns:go="http://customooxmlschemas.google.com/" commentPostId="AAAATTxzp5o"/>
      </p:ext>
    </p:extLst>
  </p:cm>
  <p:cm authorId="0" idx="6" dt="2021-12-27T14:16:32.279">
    <p:pos x="6000" y="0"/>
    <p:text>The current version looks good to me!</p:text>
    <p:extLst>
      <p:ext uri="{C676402C-5697-4E1C-873F-D02D1690AC5C}">
        <p15:threadingInfo timeZoneBias="0">
          <p15:parentCm authorId="0" idx="1"/>
        </p15:threadingInfo>
      </p:ext>
      <p:ext uri="http://customooxmlschemas.google.com/">
        <go:slidesCustomData xmlns:go="http://customooxmlschemas.google.com/" commentPostId="AAAATUOu2c8"/>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1-12-16T14:59:28.763">
    <p:pos x="6000" y="0"/>
    <p:text>好奇問數字哪來的 XD  我一直偷懶沒去爬 each post.... : p</p:text>
    <p:extLst>
      <p:ext uri="{C676402C-5697-4E1C-873F-D02D1690AC5C}">
        <p15:threadingInfo timeZoneBias="0"/>
      </p:ext>
      <p:ext uri="http://customooxmlschemas.google.com/">
        <go:slidesCustomData xmlns:go="http://customooxmlschemas.google.com/" commentPostId="AAAATHQtJWU"/>
      </p:ext>
    </p:extLst>
  </p:cm>
  <p:cm authorId="0" idx="8" dt="2021-12-16T14:59:28.763">
    <p:pos x="6000" y="0"/>
    <p:text>A: allen 從後台</p:text>
    <p:extLst>
      <p:ext uri="{C676402C-5697-4E1C-873F-D02D1690AC5C}">
        <p15:threadingInfo timeZoneBias="0">
          <p15:parentCm authorId="0" idx="7"/>
        </p15:threadingInfo>
      </p:ext>
      <p:ext uri="http://customooxmlschemas.google.com/">
        <go:slidesCustomData xmlns:go="http://customooxmlschemas.google.com/" commentPostId="AAAATHQtJX0"/>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1-12-16T14:58:21.079">
    <p:pos x="6000" y="0"/>
    <p:text>左下的公事包是怎樣？ XD</p:text>
    <p:extLst>
      <p:ext uri="{C676402C-5697-4E1C-873F-D02D1690AC5C}">
        <p15:threadingInfo timeZoneBias="0"/>
      </p:ext>
      <p:ext uri="http://customooxmlschemas.google.com/">
        <go:slidesCustomData xmlns:go="http://customooxmlschemas.google.com/" commentPostId="AAAATHQtJXM"/>
      </p:ext>
    </p:extLst>
  </p:cm>
  <p:cm authorId="1" idx="1" dt="2021-12-16T14:57:26.162">
    <p:pos x="6000" y="0"/>
    <p:text>我也想問</p:text>
    <p:extLst>
      <p:ext uri="{C676402C-5697-4E1C-873F-D02D1690AC5C}">
        <p15:threadingInfo timeZoneBias="0">
          <p15:parentCm authorId="0" idx="9"/>
        </p15:threadingInfo>
      </p:ext>
      <p:ext uri="http://customooxmlschemas.google.com/">
        <go:slidesCustomData xmlns:go="http://customooxmlschemas.google.com/" commentPostId="AAAATHQtJXs"/>
      </p:ext>
    </p:extLst>
  </p:cm>
  <p:cm authorId="0" idx="10" dt="2021-12-16T14:58:21.079">
    <p:pos x="6000" y="0"/>
    <p:text>我先移出投影片 XD</p:text>
    <p:extLst>
      <p:ext uri="{C676402C-5697-4E1C-873F-D02D1690AC5C}">
        <p15:threadingInfo timeZoneBias="0">
          <p15:parentCm authorId="0" idx="9"/>
        </p15:threadingInfo>
      </p:ext>
      <p:ext uri="http://customooxmlschemas.google.com/">
        <go:slidesCustomData xmlns:go="http://customooxmlschemas.google.com/" commentPostId="AAAATHQtJXw"/>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1-12-27T14:24:45.943">
    <p:pos x="6000" y="0"/>
    <p:text>我猜下方的圖應該是後台裡面 2021 截至目前為止瀏覽數比較高的影片；不過幾天過去了，排名其實又有變化
如果我推想的沒錯，是不是要一行小字補充說明「這是排名」？</p:text>
    <p:extLst>
      <p:ext uri="{C676402C-5697-4E1C-873F-D02D1690AC5C}">
        <p15:threadingInfo timeZoneBias="0"/>
      </p:ext>
      <p:ext uri="http://customooxmlschemas.google.com/">
        <go:slidesCustomData xmlns:go="http://customooxmlschemas.google.com/" commentPostId="AAAATUOu2dA"/>
      </p:ext>
    </p:extLst>
  </p:cm>
  <p:cm authorId="0" idx="12" dt="2021-12-27T14:24:45.943">
    <p:pos x="6000" y="0"/>
    <p:text>我先把原本的圖片移到旁邊，另外補上後台截至今日為止往前 28 天的排名給大家參考
懶得弄的話，寄出我是覺得可以寄沒排名的版本（雖然版面看起來空一點，但我覺得這也還好 XD )</p:text>
    <p:extLst>
      <p:ext uri="{C676402C-5697-4E1C-873F-D02D1690AC5C}">
        <p15:threadingInfo timeZoneBias="0">
          <p15:parentCm authorId="0" idx="11"/>
        </p15:threadingInfo>
      </p:ext>
      <p:ext uri="http://customooxmlschemas.google.com/">
        <go:slidesCustomData xmlns:go="http://customooxmlschemas.google.com/" commentPostId="AAAATUOu2dE"/>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1-12-16T14:11:32.490">
    <p:pos x="6000" y="0"/>
    <p:text>jo: 28 + 29 合併，就留關鍵數字 。細節（圓餅圖）我們就保留給內部參考就好</p:text>
    <p:extLst>
      <p:ext uri="{C676402C-5697-4E1C-873F-D02D1690AC5C}">
        <p15:threadingInfo timeZoneBias="0"/>
      </p:ext>
      <p:ext uri="http://customooxmlschemas.google.com/">
        <go:slidesCustomData xmlns:go="http://customooxmlschemas.google.com/" commentPostId="AAAATHQtJW8"/>
      </p:ext>
    </p:extLst>
  </p:cm>
  <p:cm authorId="0" idx="14" dt="2021-12-16T14:11:32.490">
    <p:pos x="6000" y="0"/>
    <p:text>pinchun + tai: 圓餅圖留著就是錦上添花</p:text>
    <p:extLst>
      <p:ext uri="{C676402C-5697-4E1C-873F-D02D1690AC5C}">
        <p15:threadingInfo timeZoneBias="0">
          <p15:parentCm authorId="0" idx="13"/>
        </p15:threadingInfo>
      </p:ext>
      <p:ext uri="http://customooxmlschemas.google.com/">
        <go:slidesCustomData xmlns:go="http://customooxmlschemas.google.com/" commentPostId="AAAATHQtJXE"/>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1-12-27T14:26:02.679">
    <p:pos x="6000" y="0"/>
    <p:text>喔喔喔好厲害的表</p:text>
    <p:extLst>
      <p:ext uri="{C676402C-5697-4E1C-873F-D02D1690AC5C}">
        <p15:threadingInfo timeZoneBias="0"/>
      </p:ext>
      <p:ext uri="http://customooxmlschemas.google.com/">
        <go:slidesCustomData xmlns:go="http://customooxmlschemas.google.com/" commentPostId="AAAATUOu2dI"/>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1-12-16T14:50:22.237">
    <p:pos x="6000" y="0"/>
    <p:text>Views counted from Nov 29, 2021：24</p:text>
    <p:extLst>
      <p:ext uri="{C676402C-5697-4E1C-873F-D02D1690AC5C}">
        <p15:threadingInfo timeZoneBias="0"/>
      </p:ext>
      <p:ext uri="http://customooxmlschemas.google.com/">
        <go:slidesCustomData xmlns:go="http://customooxmlschemas.google.com/" commentPostId="AAAATHQtJX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pycon.org/2021/zh-hant/conference/young-inspirer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5c6639601_0_1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05c6639601_0_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05d677a9f7_0_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g105d677a9f7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069b88934c_7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附上官網補充資料 </a:t>
            </a:r>
            <a:r>
              <a:rPr lang="zh-TW" sz="1000" u="sng">
                <a:solidFill>
                  <a:srgbClr val="3367D6"/>
                </a:solidFill>
                <a:highlight>
                  <a:srgbClr val="FFFFFF"/>
                </a:highlight>
                <a:latin typeface="Roboto"/>
                <a:ea typeface="Roboto"/>
                <a:cs typeface="Roboto"/>
                <a:sym typeface="Roboto"/>
                <a:hlinkClick r:id="rId2">
                  <a:extLst>
                    <a:ext uri="{A12FA001-AC4F-418D-AE19-62706E023703}">
                      <ahyp:hlinkClr val="tx"/>
                    </a:ext>
                  </a:extLst>
                </a:hlinkClick>
              </a:rPr>
              <a:t>https://tw.pycon.org/2021/zh-hant/conference/young-inspirers</a:t>
            </a:r>
            <a:endParaRPr/>
          </a:p>
        </p:txBody>
      </p:sp>
      <p:sp>
        <p:nvSpPr>
          <p:cNvPr id="714" name="Google Shape;714;g1069b88934c_7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05648f0741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g105648f0741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05d677a9f7_0_1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g105d677a9f7_0_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07e208396f_1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050">
              <a:solidFill>
                <a:srgbClr val="B9BBBE"/>
              </a:solidFill>
              <a:highlight>
                <a:srgbClr val="2F3136"/>
              </a:highlight>
              <a:latin typeface="Courier New"/>
              <a:ea typeface="Courier New"/>
              <a:cs typeface="Courier New"/>
              <a:sym typeface="Courier New"/>
            </a:endParaRPr>
          </a:p>
        </p:txBody>
      </p:sp>
      <p:sp>
        <p:nvSpPr>
          <p:cNvPr id="782" name="Google Shape;782;g107e208396f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0737eda79a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Post reach daily</a:t>
            </a:r>
            <a:br>
              <a:rPr lang="zh-TW"/>
            </a:br>
            <a:r>
              <a:rPr lang="zh-TW"/>
              <a:t>AVG: 12254</a:t>
            </a:r>
            <a:endParaRPr/>
          </a:p>
        </p:txBody>
      </p:sp>
      <p:sp>
        <p:nvSpPr>
          <p:cNvPr id="796" name="Google Shape;796;g10737eda79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05d677a9f7_0_1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g105d677a9f7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05648f0741_0_2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g105648f0741_0_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06f56b3356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106f56b3356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06f56b3356_0_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g106f56b3356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5c6639601_0_3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05c6639601_0_3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071b232925_0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g1071b232925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6f56b3356_0_1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g106f56b3356_0_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7296e8ab4_0_1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g107296e8ab4_0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07e208396f_8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g107e208396f_8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06f56b3356_0_2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g106f56b3356_0_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059227251c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g1059227251c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05d677a9f7_0_1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g105d677a9f7_0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05648f0741_0_3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g105648f0741_0_3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05c6639601_0_7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g105c6639601_0_7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05c6639601_0_8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g105c6639601_0_8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69b88934c_7_2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1069b88934c_7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09ee13dea8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6" name="Google Shape;1016;g109ee13dea8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05648f1595_5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g105648f1595_5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05648f1595_5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g105648f1595_5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071b232925_0_4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g1071b232925_0_4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071b232925_0_4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取前三</a:t>
            </a:r>
            <a:endParaRPr/>
          </a:p>
        </p:txBody>
      </p:sp>
      <p:sp>
        <p:nvSpPr>
          <p:cNvPr id="1065" name="Google Shape;1065;g1071b232925_0_4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071b232925_0_5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加上gather town avartar </a:t>
            </a:r>
            <a:endParaRPr/>
          </a:p>
        </p:txBody>
      </p:sp>
      <p:sp>
        <p:nvSpPr>
          <p:cNvPr id="1083" name="Google Shape;1083;g1071b232925_0_5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071b232925_0_5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 name="Google Shape;1110;g1071b232925_0_5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05c6639601_0_5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g105c6639601_0_5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077fff7107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Total Viewers: Concurrent Viewers + </a:t>
            </a:r>
            <a:r>
              <a:rPr lang="zh-TW"/>
              <a:t>推廣上架後</a:t>
            </a:r>
            <a:endParaRPr/>
          </a:p>
        </p:txBody>
      </p:sp>
      <p:sp>
        <p:nvSpPr>
          <p:cNvPr id="1140" name="Google Shape;1140;g1077fff7107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07296e8ab4_0_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g107296e8ab4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5c6639601_0_4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銅</a:t>
            </a:r>
            <a:r>
              <a:rPr lang="zh-TW"/>
              <a:t>級贊助商、PSF、Gather Town「沒有」第六章</a:t>
            </a:r>
            <a:endParaRPr/>
          </a:p>
        </p:txBody>
      </p:sp>
      <p:sp>
        <p:nvSpPr>
          <p:cNvPr id="365" name="Google Shape;365;g105c6639601_0_4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077fff7107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2" name="Google Shape;1262;g1077fff710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05c6639601_0_6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國泰金控</a:t>
            </a:r>
            <a:endParaRPr/>
          </a:p>
        </p:txBody>
      </p:sp>
      <p:sp>
        <p:nvSpPr>
          <p:cNvPr id="1315" name="Google Shape;1315;g105c6639601_0_6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085ccddd57_0_1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最末頁</a:t>
            </a:r>
            <a:endParaRPr/>
          </a:p>
        </p:txBody>
      </p:sp>
      <p:sp>
        <p:nvSpPr>
          <p:cNvPr id="1342" name="Google Shape;1342;g1085ccddd57_0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085ccddf10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OneDegree</a:t>
            </a:r>
            <a:endParaRPr/>
          </a:p>
        </p:txBody>
      </p:sp>
      <p:sp>
        <p:nvSpPr>
          <p:cNvPr id="1356" name="Google Shape;1356;g1085ccddf10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085ccddf10_0_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iCHEF</a:t>
            </a:r>
            <a:endParaRPr/>
          </a:p>
        </p:txBody>
      </p:sp>
      <p:sp>
        <p:nvSpPr>
          <p:cNvPr id="1383" name="Google Shape;1383;g1085ccddf10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07e208396f_7_1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sz="1800"/>
              <a:t>永豐金證券</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1410" name="Google Shape;1410;g107e208396f_7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07e208396f_7_1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zh-TW" sz="1800"/>
              <a:t>KKBOX Group</a:t>
            </a:r>
            <a:endParaRPr/>
          </a:p>
        </p:txBody>
      </p:sp>
      <p:sp>
        <p:nvSpPr>
          <p:cNvPr id="1436" name="Google Shape;1436;g107e208396f_7_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107e208396f_7_1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zh-TW" sz="1800"/>
              <a:t>玉山銀行</a:t>
            </a:r>
            <a:endParaRPr/>
          </a:p>
        </p:txBody>
      </p:sp>
      <p:sp>
        <p:nvSpPr>
          <p:cNvPr id="1462" name="Google Shape;1462;g107e208396f_7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07e208396f_7_2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zh-TW" sz="1800"/>
              <a:t>Appier</a:t>
            </a:r>
            <a:endParaRPr/>
          </a:p>
        </p:txBody>
      </p:sp>
      <p:sp>
        <p:nvSpPr>
          <p:cNvPr id="1488" name="Google Shape;1488;g107e208396f_7_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07e208396f_7_2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sz="1800"/>
              <a:t>kloudless</a:t>
            </a:r>
            <a:endParaRPr/>
          </a:p>
        </p:txBody>
      </p:sp>
      <p:sp>
        <p:nvSpPr>
          <p:cNvPr id="1514" name="Google Shape;1514;g107e208396f_7_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9e61fdd15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銅級贊助商、PSF、Gather Town「沒有」第六章</a:t>
            </a:r>
            <a:endParaRPr/>
          </a:p>
        </p:txBody>
      </p:sp>
      <p:sp>
        <p:nvSpPr>
          <p:cNvPr id="394" name="Google Shape;394;g109e61fdd1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07e208396f_7_2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sz="1800"/>
              <a:t>BerryAI</a:t>
            </a:r>
            <a:endParaRPr/>
          </a:p>
        </p:txBody>
      </p:sp>
      <p:sp>
        <p:nvSpPr>
          <p:cNvPr id="1540" name="Google Shape;1540;g107e208396f_7_2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6" name="Google Shape;156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6245ebd32_0_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106245ebd32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06245ebd32_0_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106245ebd32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069b88934c_0_1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1069b88934c_0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05d677a9f7_0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105d677a9f7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90" name="Shape 90"/>
        <p:cNvGrpSpPr/>
        <p:nvPr/>
      </p:nvGrpSpPr>
      <p:grpSpPr>
        <a:xfrm>
          <a:off x="0" y="0"/>
          <a:ext cx="0" cy="0"/>
          <a:chOff x="0" y="0"/>
          <a:chExt cx="0" cy="0"/>
        </a:xfrm>
      </p:grpSpPr>
      <p:sp>
        <p:nvSpPr>
          <p:cNvPr id="91" name="Google Shape;91;g105c6639601_0_9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g105c6639601_0_9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93" name="Google Shape;93;g105c6639601_0_9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g105c6639601_0_9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 name="Google Shape;95;g105c6639601_0_9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96" name="Shape 96"/>
        <p:cNvGrpSpPr/>
        <p:nvPr/>
      </p:nvGrpSpPr>
      <p:grpSpPr>
        <a:xfrm>
          <a:off x="0" y="0"/>
          <a:ext cx="0" cy="0"/>
          <a:chOff x="0" y="0"/>
          <a:chExt cx="0" cy="0"/>
        </a:xfrm>
      </p:grpSpPr>
      <p:sp>
        <p:nvSpPr>
          <p:cNvPr id="97" name="Google Shape;97;g105c6639601_0_1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 name="Google Shape;98;g105c6639601_0_10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9" name="Google Shape;99;g105c6639601_0_1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g105c6639601_0_1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g105c6639601_0_1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102" name="Shape 102"/>
        <p:cNvGrpSpPr/>
        <p:nvPr/>
      </p:nvGrpSpPr>
      <p:grpSpPr>
        <a:xfrm>
          <a:off x="0" y="0"/>
          <a:ext cx="0" cy="0"/>
          <a:chOff x="0" y="0"/>
          <a:chExt cx="0" cy="0"/>
        </a:xfrm>
      </p:grpSpPr>
      <p:sp>
        <p:nvSpPr>
          <p:cNvPr id="103" name="Google Shape;103;g105c6639601_0_10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g105c6639601_0_10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05" name="Google Shape;105;g105c6639601_0_10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g105c6639601_0_10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7" name="Google Shape;107;g105c6639601_0_10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個內容" type="twoObj">
  <p:cSld name="TWO_OBJECTS">
    <p:spTree>
      <p:nvGrpSpPr>
        <p:cNvPr id="108" name="Shape 108"/>
        <p:cNvGrpSpPr/>
        <p:nvPr/>
      </p:nvGrpSpPr>
      <p:grpSpPr>
        <a:xfrm>
          <a:off x="0" y="0"/>
          <a:ext cx="0" cy="0"/>
          <a:chOff x="0" y="0"/>
          <a:chExt cx="0" cy="0"/>
        </a:xfrm>
      </p:grpSpPr>
      <p:sp>
        <p:nvSpPr>
          <p:cNvPr id="109" name="Google Shape;109;g105c6639601_0_1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0" name="Google Shape;110;g105c6639601_0_11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1" name="Google Shape;111;g105c6639601_0_11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2" name="Google Shape;112;g105c6639601_0_1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g105c6639601_0_1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g105c6639601_0_1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115" name="Shape 115"/>
        <p:cNvGrpSpPr/>
        <p:nvPr/>
      </p:nvGrpSpPr>
      <p:grpSpPr>
        <a:xfrm>
          <a:off x="0" y="0"/>
          <a:ext cx="0" cy="0"/>
          <a:chOff x="0" y="0"/>
          <a:chExt cx="0" cy="0"/>
        </a:xfrm>
      </p:grpSpPr>
      <p:sp>
        <p:nvSpPr>
          <p:cNvPr id="116" name="Google Shape;116;g105c6639601_0_12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g105c6639601_0_12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18" name="Google Shape;118;g105c6639601_0_12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9" name="Google Shape;119;g105c6639601_0_12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0" name="Google Shape;120;g105c6639601_0_12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1" name="Google Shape;121;g105c6639601_0_1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2" name="Google Shape;122;g105c6639601_0_1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g105c6639601_0_1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124" name="Shape 124"/>
        <p:cNvGrpSpPr/>
        <p:nvPr/>
      </p:nvGrpSpPr>
      <p:grpSpPr>
        <a:xfrm>
          <a:off x="0" y="0"/>
          <a:ext cx="0" cy="0"/>
          <a:chOff x="0" y="0"/>
          <a:chExt cx="0" cy="0"/>
        </a:xfrm>
      </p:grpSpPr>
      <p:sp>
        <p:nvSpPr>
          <p:cNvPr id="125" name="Google Shape;125;g105c6639601_0_1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 name="Google Shape;126;g105c6639601_0_1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7" name="Google Shape;127;g105c6639601_0_1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8" name="Google Shape;128;g105c6639601_0_1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9" name="Shape 129"/>
        <p:cNvGrpSpPr/>
        <p:nvPr/>
      </p:nvGrpSpPr>
      <p:grpSpPr>
        <a:xfrm>
          <a:off x="0" y="0"/>
          <a:ext cx="0" cy="0"/>
          <a:chOff x="0" y="0"/>
          <a:chExt cx="0" cy="0"/>
        </a:xfrm>
      </p:grpSpPr>
      <p:sp>
        <p:nvSpPr>
          <p:cNvPr id="130" name="Google Shape;130;g105c6639601_0_1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g105c6639601_0_1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 name="Google Shape;132;g105c6639601_0_1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內容" type="objTx">
  <p:cSld name="OBJECT_WITH_CAPTION_TEXT">
    <p:spTree>
      <p:nvGrpSpPr>
        <p:cNvPr id="133" name="Shape 133"/>
        <p:cNvGrpSpPr/>
        <p:nvPr/>
      </p:nvGrpSpPr>
      <p:grpSpPr>
        <a:xfrm>
          <a:off x="0" y="0"/>
          <a:ext cx="0" cy="0"/>
          <a:chOff x="0" y="0"/>
          <a:chExt cx="0" cy="0"/>
        </a:xfrm>
      </p:grpSpPr>
      <p:sp>
        <p:nvSpPr>
          <p:cNvPr id="134" name="Google Shape;134;g105c6639601_0_138"/>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g105c6639601_0_138"/>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36" name="Google Shape;136;g105c6639601_0_138"/>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37" name="Google Shape;137;g105c6639601_0_13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8" name="Google Shape;138;g105c6639601_0_13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9" name="Google Shape;139;g105c6639601_0_1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 name="Google Shape;2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圖片" type="picTx">
  <p:cSld name="PICTURE_WITH_CAPTION_TEXT">
    <p:spTree>
      <p:nvGrpSpPr>
        <p:cNvPr id="140" name="Shape 140"/>
        <p:cNvGrpSpPr/>
        <p:nvPr/>
      </p:nvGrpSpPr>
      <p:grpSpPr>
        <a:xfrm>
          <a:off x="0" y="0"/>
          <a:ext cx="0" cy="0"/>
          <a:chOff x="0" y="0"/>
          <a:chExt cx="0" cy="0"/>
        </a:xfrm>
      </p:grpSpPr>
      <p:sp>
        <p:nvSpPr>
          <p:cNvPr id="141" name="Google Shape;141;g105c6639601_0_14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2" name="Google Shape;142;g105c6639601_0_145"/>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3" name="Google Shape;143;g105c6639601_0_145"/>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4" name="Google Shape;144;g105c6639601_0_1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g105c6639601_0_1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6" name="Google Shape;146;g105c6639601_0_1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47" name="Shape 147"/>
        <p:cNvGrpSpPr/>
        <p:nvPr/>
      </p:nvGrpSpPr>
      <p:grpSpPr>
        <a:xfrm>
          <a:off x="0" y="0"/>
          <a:ext cx="0" cy="0"/>
          <a:chOff x="0" y="0"/>
          <a:chExt cx="0" cy="0"/>
        </a:xfrm>
      </p:grpSpPr>
      <p:sp>
        <p:nvSpPr>
          <p:cNvPr id="148" name="Google Shape;148;g105c6639601_0_1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9" name="Google Shape;149;g105c6639601_0_15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0" name="Google Shape;150;g105c6639601_0_15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g105c6639601_0_15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2" name="Google Shape;152;g105c6639601_0_1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153" name="Shape 153"/>
        <p:cNvGrpSpPr/>
        <p:nvPr/>
      </p:nvGrpSpPr>
      <p:grpSpPr>
        <a:xfrm>
          <a:off x="0" y="0"/>
          <a:ext cx="0" cy="0"/>
          <a:chOff x="0" y="0"/>
          <a:chExt cx="0" cy="0"/>
        </a:xfrm>
      </p:grpSpPr>
      <p:sp>
        <p:nvSpPr>
          <p:cNvPr id="154" name="Google Shape;154;g105c6639601_0_158"/>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5" name="Google Shape;155;g105c6639601_0_158"/>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6" name="Google Shape;156;g105c6639601_0_15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7" name="Google Shape;157;g105c6639601_0_15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g105c6639601_0_1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一頁三張" type="tx">
  <p:cSld name="TITLE_AND_BODY">
    <p:spTree>
      <p:nvGrpSpPr>
        <p:cNvPr id="159" name="Shape 159"/>
        <p:cNvGrpSpPr/>
        <p:nvPr/>
      </p:nvGrpSpPr>
      <p:grpSpPr>
        <a:xfrm>
          <a:off x="0" y="0"/>
          <a:ext cx="0" cy="0"/>
          <a:chOff x="0" y="0"/>
          <a:chExt cx="0" cy="0"/>
        </a:xfrm>
      </p:grpSpPr>
      <p:sp>
        <p:nvSpPr>
          <p:cNvPr id="160" name="Google Shape;160;g105c6639601_0_250"/>
          <p:cNvSpPr/>
          <p:nvPr>
            <p:ph idx="2" type="pic"/>
          </p:nvPr>
        </p:nvSpPr>
        <p:spPr>
          <a:xfrm>
            <a:off x="7880350" y="508000"/>
            <a:ext cx="3719400" cy="2974800"/>
          </a:xfrm>
          <a:prstGeom prst="rect">
            <a:avLst/>
          </a:prstGeom>
          <a:noFill/>
          <a:ln>
            <a:noFill/>
          </a:ln>
        </p:spPr>
      </p:sp>
      <p:sp>
        <p:nvSpPr>
          <p:cNvPr id="161" name="Google Shape;161;g105c6639601_0_250"/>
          <p:cNvSpPr/>
          <p:nvPr>
            <p:ph idx="3" type="pic"/>
          </p:nvPr>
        </p:nvSpPr>
        <p:spPr>
          <a:xfrm>
            <a:off x="6750050" y="1989138"/>
            <a:ext cx="5219700" cy="6075000"/>
          </a:xfrm>
          <a:prstGeom prst="rect">
            <a:avLst/>
          </a:prstGeom>
          <a:noFill/>
          <a:ln>
            <a:noFill/>
          </a:ln>
        </p:spPr>
      </p:sp>
      <p:sp>
        <p:nvSpPr>
          <p:cNvPr id="162" name="Google Shape;162;g105c6639601_0_250"/>
          <p:cNvSpPr/>
          <p:nvPr>
            <p:ph idx="4" type="pic"/>
          </p:nvPr>
        </p:nvSpPr>
        <p:spPr>
          <a:xfrm>
            <a:off x="-69850" y="247650"/>
            <a:ext cx="8305800" cy="6229500"/>
          </a:xfrm>
          <a:prstGeom prst="rect">
            <a:avLst/>
          </a:prstGeom>
          <a:noFill/>
          <a:ln>
            <a:noFill/>
          </a:ln>
        </p:spPr>
      </p:sp>
      <p:sp>
        <p:nvSpPr>
          <p:cNvPr id="163" name="Google Shape;163;g105c6639601_0_250"/>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sz="1200">
              <a:solidFill>
                <a:srgbClr val="888888"/>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
  <p:cSld name="TITLE_1">
    <p:spTree>
      <p:nvGrpSpPr>
        <p:cNvPr id="164" name="Shape 164"/>
        <p:cNvGrpSpPr/>
        <p:nvPr/>
      </p:nvGrpSpPr>
      <p:grpSpPr>
        <a:xfrm>
          <a:off x="0" y="0"/>
          <a:ext cx="0" cy="0"/>
          <a:chOff x="0" y="0"/>
          <a:chExt cx="0" cy="0"/>
        </a:xfrm>
      </p:grpSpPr>
      <p:pic>
        <p:nvPicPr>
          <p:cNvPr id="165" name="Google Shape;165;g105c6639601_0_582"/>
          <p:cNvPicPr preferRelativeResize="0"/>
          <p:nvPr/>
        </p:nvPicPr>
        <p:blipFill>
          <a:blip r:embed="rId2">
            <a:alphaModFix/>
          </a:blip>
          <a:stretch>
            <a:fillRect/>
          </a:stretch>
        </p:blipFill>
        <p:spPr>
          <a:xfrm>
            <a:off x="2080015" y="114425"/>
            <a:ext cx="8031971" cy="6530850"/>
          </a:xfrm>
          <a:prstGeom prst="rect">
            <a:avLst/>
          </a:prstGeom>
          <a:noFill/>
          <a:ln>
            <a:noFill/>
          </a:ln>
        </p:spPr>
      </p:pic>
      <p:sp>
        <p:nvSpPr>
          <p:cNvPr id="166" name="Google Shape;166;g105c6639601_0_582"/>
          <p:cNvSpPr txBox="1"/>
          <p:nvPr>
            <p:ph idx="1" type="subTitle"/>
          </p:nvPr>
        </p:nvSpPr>
        <p:spPr>
          <a:xfrm>
            <a:off x="1524000" y="3942800"/>
            <a:ext cx="9144000" cy="14673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100"/>
              </a:spcBef>
              <a:spcAft>
                <a:spcPts val="0"/>
              </a:spcAft>
              <a:buClr>
                <a:srgbClr val="D3BD6D"/>
              </a:buClr>
              <a:buSzPts val="2400"/>
              <a:buFont typeface="Ubuntu Light"/>
              <a:buNone/>
              <a:defRPr sz="2400">
                <a:solidFill>
                  <a:srgbClr val="D3BD6D"/>
                </a:solidFill>
                <a:latin typeface="Ubuntu Light"/>
                <a:ea typeface="Ubuntu Light"/>
                <a:cs typeface="Ubuntu Light"/>
                <a:sym typeface="Ubuntu Light"/>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167" name="Google Shape;167;g105c6639601_0_58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8" name="Google Shape;168;g105c6639601_0_58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9" name="Google Shape;169;g105c6639601_0_58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cxnSp>
        <p:nvCxnSpPr>
          <p:cNvPr id="170" name="Google Shape;170;g105c6639601_0_582"/>
          <p:cNvCxnSpPr/>
          <p:nvPr/>
        </p:nvCxnSpPr>
        <p:spPr>
          <a:xfrm>
            <a:off x="376237" y="295275"/>
            <a:ext cx="11439600" cy="0"/>
          </a:xfrm>
          <a:prstGeom prst="straightConnector1">
            <a:avLst/>
          </a:prstGeom>
          <a:noFill/>
          <a:ln cap="rnd" cmpd="sng" w="19050">
            <a:solidFill>
              <a:srgbClr val="D3BD6D"/>
            </a:solidFill>
            <a:prstDash val="solid"/>
            <a:miter lim="800000"/>
            <a:headEnd len="sm" w="sm" type="none"/>
            <a:tailEnd len="sm" w="sm" type="none"/>
          </a:ln>
        </p:spPr>
      </p:cxnSp>
      <p:cxnSp>
        <p:nvCxnSpPr>
          <p:cNvPr id="171" name="Google Shape;171;g105c6639601_0_582"/>
          <p:cNvCxnSpPr/>
          <p:nvPr/>
        </p:nvCxnSpPr>
        <p:spPr>
          <a:xfrm>
            <a:off x="376237" y="6515100"/>
            <a:ext cx="11439600" cy="0"/>
          </a:xfrm>
          <a:prstGeom prst="straightConnector1">
            <a:avLst/>
          </a:prstGeom>
          <a:noFill/>
          <a:ln cap="rnd" cmpd="sng" w="19050">
            <a:solidFill>
              <a:srgbClr val="D3BD6D"/>
            </a:solidFill>
            <a:prstDash val="solid"/>
            <a:miter lim="800000"/>
            <a:headEnd len="sm" w="sm" type="none"/>
            <a:tailEnd len="sm" w="sm" type="none"/>
          </a:ln>
        </p:spPr>
      </p:cxnSp>
      <p:sp>
        <p:nvSpPr>
          <p:cNvPr id="172" name="Google Shape;172;g105c6639601_0_582"/>
          <p:cNvSpPr txBox="1"/>
          <p:nvPr>
            <p:ph type="title"/>
          </p:nvPr>
        </p:nvSpPr>
        <p:spPr>
          <a:xfrm>
            <a:off x="1524000" y="3102500"/>
            <a:ext cx="9144000" cy="605700"/>
          </a:xfrm>
          <a:prstGeom prst="rect">
            <a:avLst/>
          </a:prstGeom>
        </p:spPr>
        <p:txBody>
          <a:bodyPr anchorCtr="0" anchor="ctr" bIns="45700" lIns="91425" spcFirstLastPara="1" rIns="91425" wrap="square" tIns="45700">
            <a:normAutofit/>
          </a:bodyPr>
          <a:lstStyle>
            <a:lvl1pPr lvl="0" rtl="0" algn="ctr">
              <a:spcBef>
                <a:spcPts val="0"/>
              </a:spcBef>
              <a:spcAft>
                <a:spcPts val="0"/>
              </a:spcAft>
              <a:buClr>
                <a:srgbClr val="D3BD6D"/>
              </a:buClr>
              <a:buSzPts val="6000"/>
              <a:buFont typeface="Ubuntu Medium"/>
              <a:buNone/>
              <a:defRPr b="0" sz="6000">
                <a:solidFill>
                  <a:srgbClr val="D3BD6D"/>
                </a:solidFill>
                <a:latin typeface="Ubuntu Medium"/>
                <a:ea typeface="Ubuntu Medium"/>
                <a:cs typeface="Ubuntu Medium"/>
                <a:sym typeface="Ubuntu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73" name="Shape 173"/>
        <p:cNvGrpSpPr/>
        <p:nvPr/>
      </p:nvGrpSpPr>
      <p:grpSpPr>
        <a:xfrm>
          <a:off x="0" y="0"/>
          <a:ext cx="0" cy="0"/>
          <a:chOff x="0" y="0"/>
          <a:chExt cx="0" cy="0"/>
        </a:xfrm>
      </p:grpSpPr>
      <p:grpSp>
        <p:nvGrpSpPr>
          <p:cNvPr id="174" name="Google Shape;174;g1069b88934c_0_26059"/>
          <p:cNvGrpSpPr/>
          <p:nvPr/>
        </p:nvGrpSpPr>
        <p:grpSpPr>
          <a:xfrm>
            <a:off x="8551397" y="273745"/>
            <a:ext cx="1094081" cy="354550"/>
            <a:chOff x="2639545" y="329394"/>
            <a:chExt cx="2700100" cy="875000"/>
          </a:xfrm>
        </p:grpSpPr>
        <p:sp>
          <p:nvSpPr>
            <p:cNvPr id="175" name="Google Shape;175;g1069b88934c_0_26059"/>
            <p:cNvSpPr/>
            <p:nvPr/>
          </p:nvSpPr>
          <p:spPr>
            <a:xfrm>
              <a:off x="2741820" y="329394"/>
              <a:ext cx="2597825" cy="875000"/>
            </a:xfrm>
            <a:custGeom>
              <a:rect b="b" l="l" r="r" t="t"/>
              <a:pathLst>
                <a:path extrusionOk="0" h="35000" w="103913">
                  <a:moveTo>
                    <a:pt x="92624" y="937"/>
                  </a:moveTo>
                  <a:cubicBezTo>
                    <a:pt x="94350" y="937"/>
                    <a:pt x="95582" y="1923"/>
                    <a:pt x="95976" y="3550"/>
                  </a:cubicBezTo>
                  <a:cubicBezTo>
                    <a:pt x="96272" y="4930"/>
                    <a:pt x="95434" y="6409"/>
                    <a:pt x="93955" y="7099"/>
                  </a:cubicBezTo>
                  <a:cubicBezTo>
                    <a:pt x="93314" y="7395"/>
                    <a:pt x="92624" y="7395"/>
                    <a:pt x="91983" y="7395"/>
                  </a:cubicBezTo>
                  <a:lnTo>
                    <a:pt x="40767" y="7395"/>
                  </a:lnTo>
                  <a:cubicBezTo>
                    <a:pt x="39140" y="7395"/>
                    <a:pt x="37908" y="8282"/>
                    <a:pt x="37513" y="9712"/>
                  </a:cubicBezTo>
                  <a:cubicBezTo>
                    <a:pt x="37070" y="11092"/>
                    <a:pt x="37563" y="12669"/>
                    <a:pt x="38647" y="13556"/>
                  </a:cubicBezTo>
                  <a:cubicBezTo>
                    <a:pt x="39337" y="14148"/>
                    <a:pt x="40225" y="14148"/>
                    <a:pt x="41063" y="14148"/>
                  </a:cubicBezTo>
                  <a:lnTo>
                    <a:pt x="80646" y="14148"/>
                  </a:lnTo>
                  <a:cubicBezTo>
                    <a:pt x="81435" y="14148"/>
                    <a:pt x="82174" y="14197"/>
                    <a:pt x="82913" y="14394"/>
                  </a:cubicBezTo>
                  <a:cubicBezTo>
                    <a:pt x="84392" y="14740"/>
                    <a:pt x="85230" y="15923"/>
                    <a:pt x="85230" y="17451"/>
                  </a:cubicBezTo>
                  <a:cubicBezTo>
                    <a:pt x="85230" y="18930"/>
                    <a:pt x="84392" y="20162"/>
                    <a:pt x="82963" y="20556"/>
                  </a:cubicBezTo>
                  <a:cubicBezTo>
                    <a:pt x="82223" y="20704"/>
                    <a:pt x="81533" y="20852"/>
                    <a:pt x="80794" y="20852"/>
                  </a:cubicBezTo>
                  <a:lnTo>
                    <a:pt x="60977" y="20852"/>
                  </a:lnTo>
                  <a:cubicBezTo>
                    <a:pt x="58710" y="20852"/>
                    <a:pt x="57133" y="22282"/>
                    <a:pt x="57133" y="24253"/>
                  </a:cubicBezTo>
                  <a:cubicBezTo>
                    <a:pt x="57231" y="26274"/>
                    <a:pt x="58809" y="27605"/>
                    <a:pt x="61076" y="27605"/>
                  </a:cubicBezTo>
                  <a:lnTo>
                    <a:pt x="99033" y="27605"/>
                  </a:lnTo>
                  <a:cubicBezTo>
                    <a:pt x="101497" y="27605"/>
                    <a:pt x="102877" y="28838"/>
                    <a:pt x="102877" y="31007"/>
                  </a:cubicBezTo>
                  <a:cubicBezTo>
                    <a:pt x="102877" y="32732"/>
                    <a:pt x="101694" y="34014"/>
                    <a:pt x="99969" y="34161"/>
                  </a:cubicBezTo>
                  <a:lnTo>
                    <a:pt x="37119" y="34161"/>
                  </a:lnTo>
                  <a:cubicBezTo>
                    <a:pt x="34852" y="34161"/>
                    <a:pt x="33521" y="32781"/>
                    <a:pt x="33619" y="30662"/>
                  </a:cubicBezTo>
                  <a:cubicBezTo>
                    <a:pt x="33767" y="28986"/>
                    <a:pt x="35295" y="27704"/>
                    <a:pt x="37218" y="27704"/>
                  </a:cubicBezTo>
                  <a:lnTo>
                    <a:pt x="49196" y="27704"/>
                  </a:lnTo>
                  <a:cubicBezTo>
                    <a:pt x="50921" y="27704"/>
                    <a:pt x="52105" y="26817"/>
                    <a:pt x="52597" y="25141"/>
                  </a:cubicBezTo>
                  <a:cubicBezTo>
                    <a:pt x="53041" y="23859"/>
                    <a:pt x="52499" y="22380"/>
                    <a:pt x="51316" y="21444"/>
                  </a:cubicBezTo>
                  <a:cubicBezTo>
                    <a:pt x="50682" y="20937"/>
                    <a:pt x="49940" y="20900"/>
                    <a:pt x="49213" y="20900"/>
                  </a:cubicBezTo>
                  <a:cubicBezTo>
                    <a:pt x="49092" y="20900"/>
                    <a:pt x="48971" y="20901"/>
                    <a:pt x="48851" y="20901"/>
                  </a:cubicBezTo>
                  <a:lnTo>
                    <a:pt x="5472" y="20901"/>
                  </a:lnTo>
                  <a:cubicBezTo>
                    <a:pt x="4733" y="20901"/>
                    <a:pt x="3993" y="20852"/>
                    <a:pt x="3303" y="20655"/>
                  </a:cubicBezTo>
                  <a:cubicBezTo>
                    <a:pt x="1677" y="20211"/>
                    <a:pt x="839" y="19077"/>
                    <a:pt x="888" y="17401"/>
                  </a:cubicBezTo>
                  <a:cubicBezTo>
                    <a:pt x="888" y="15873"/>
                    <a:pt x="1923" y="14740"/>
                    <a:pt x="3501" y="14444"/>
                  </a:cubicBezTo>
                  <a:cubicBezTo>
                    <a:pt x="4289" y="14247"/>
                    <a:pt x="5127" y="14197"/>
                    <a:pt x="6015" y="14197"/>
                  </a:cubicBezTo>
                  <a:cubicBezTo>
                    <a:pt x="9736" y="14197"/>
                    <a:pt x="13483" y="14185"/>
                    <a:pt x="17229" y="14185"/>
                  </a:cubicBezTo>
                  <a:cubicBezTo>
                    <a:pt x="20975" y="14185"/>
                    <a:pt x="24722" y="14197"/>
                    <a:pt x="28443" y="14247"/>
                  </a:cubicBezTo>
                  <a:cubicBezTo>
                    <a:pt x="28481" y="14247"/>
                    <a:pt x="28518" y="14248"/>
                    <a:pt x="28555" y="14248"/>
                  </a:cubicBezTo>
                  <a:cubicBezTo>
                    <a:pt x="30665" y="14248"/>
                    <a:pt x="32140" y="12880"/>
                    <a:pt x="32140" y="10845"/>
                  </a:cubicBezTo>
                  <a:cubicBezTo>
                    <a:pt x="32188" y="9118"/>
                    <a:pt x="30789" y="7391"/>
                    <a:pt x="28623" y="7391"/>
                  </a:cubicBezTo>
                  <a:cubicBezTo>
                    <a:pt x="28564" y="7391"/>
                    <a:pt x="28504" y="7392"/>
                    <a:pt x="28443" y="7395"/>
                  </a:cubicBezTo>
                  <a:cubicBezTo>
                    <a:pt x="27803" y="7428"/>
                    <a:pt x="27173" y="7439"/>
                    <a:pt x="26546" y="7439"/>
                  </a:cubicBezTo>
                  <a:cubicBezTo>
                    <a:pt x="25294" y="7439"/>
                    <a:pt x="24056" y="7395"/>
                    <a:pt x="22775" y="7395"/>
                  </a:cubicBezTo>
                  <a:cubicBezTo>
                    <a:pt x="19866" y="7395"/>
                    <a:pt x="18338" y="6310"/>
                    <a:pt x="18289" y="4141"/>
                  </a:cubicBezTo>
                  <a:cubicBezTo>
                    <a:pt x="18289" y="2170"/>
                    <a:pt x="20014" y="937"/>
                    <a:pt x="22873" y="937"/>
                  </a:cubicBezTo>
                  <a:close/>
                  <a:moveTo>
                    <a:pt x="93512" y="1"/>
                  </a:moveTo>
                  <a:cubicBezTo>
                    <a:pt x="93019" y="99"/>
                    <a:pt x="92476" y="99"/>
                    <a:pt x="91934" y="99"/>
                  </a:cubicBezTo>
                  <a:lnTo>
                    <a:pt x="21049" y="99"/>
                  </a:lnTo>
                  <a:cubicBezTo>
                    <a:pt x="18782" y="592"/>
                    <a:pt x="17500" y="2071"/>
                    <a:pt x="17549" y="4338"/>
                  </a:cubicBezTo>
                  <a:cubicBezTo>
                    <a:pt x="17549" y="6360"/>
                    <a:pt x="18880" y="7888"/>
                    <a:pt x="21049" y="8282"/>
                  </a:cubicBezTo>
                  <a:cubicBezTo>
                    <a:pt x="22166" y="8489"/>
                    <a:pt x="23283" y="8539"/>
                    <a:pt x="24397" y="8539"/>
                  </a:cubicBezTo>
                  <a:cubicBezTo>
                    <a:pt x="25463" y="8539"/>
                    <a:pt x="26527" y="8493"/>
                    <a:pt x="27584" y="8493"/>
                  </a:cubicBezTo>
                  <a:cubicBezTo>
                    <a:pt x="28053" y="8493"/>
                    <a:pt x="28520" y="8502"/>
                    <a:pt x="28986" y="8528"/>
                  </a:cubicBezTo>
                  <a:cubicBezTo>
                    <a:pt x="30317" y="8578"/>
                    <a:pt x="31105" y="9268"/>
                    <a:pt x="31302" y="10550"/>
                  </a:cubicBezTo>
                  <a:cubicBezTo>
                    <a:pt x="31450" y="11733"/>
                    <a:pt x="30859" y="12768"/>
                    <a:pt x="29676" y="13211"/>
                  </a:cubicBezTo>
                  <a:cubicBezTo>
                    <a:pt x="29133" y="13409"/>
                    <a:pt x="28493" y="13409"/>
                    <a:pt x="27950" y="13409"/>
                  </a:cubicBezTo>
                  <a:lnTo>
                    <a:pt x="4585" y="13409"/>
                  </a:lnTo>
                  <a:cubicBezTo>
                    <a:pt x="1972" y="13409"/>
                    <a:pt x="1" y="15232"/>
                    <a:pt x="1" y="17648"/>
                  </a:cubicBezTo>
                  <a:cubicBezTo>
                    <a:pt x="1" y="19866"/>
                    <a:pt x="2219" y="21838"/>
                    <a:pt x="4684" y="21838"/>
                  </a:cubicBezTo>
                  <a:cubicBezTo>
                    <a:pt x="10874" y="21775"/>
                    <a:pt x="17073" y="21756"/>
                    <a:pt x="23277" y="21756"/>
                  </a:cubicBezTo>
                  <a:cubicBezTo>
                    <a:pt x="31549" y="21756"/>
                    <a:pt x="39830" y="21789"/>
                    <a:pt x="48112" y="21789"/>
                  </a:cubicBezTo>
                  <a:lnTo>
                    <a:pt x="49196" y="21789"/>
                  </a:lnTo>
                  <a:cubicBezTo>
                    <a:pt x="50872" y="21838"/>
                    <a:pt x="51858" y="22873"/>
                    <a:pt x="51858" y="24352"/>
                  </a:cubicBezTo>
                  <a:cubicBezTo>
                    <a:pt x="51858" y="25831"/>
                    <a:pt x="50921" y="26619"/>
                    <a:pt x="49147" y="26619"/>
                  </a:cubicBezTo>
                  <a:lnTo>
                    <a:pt x="38056" y="26619"/>
                  </a:lnTo>
                  <a:cubicBezTo>
                    <a:pt x="37316" y="26619"/>
                    <a:pt x="36577" y="26767"/>
                    <a:pt x="35887" y="26965"/>
                  </a:cubicBezTo>
                  <a:cubicBezTo>
                    <a:pt x="34014" y="27457"/>
                    <a:pt x="32584" y="29331"/>
                    <a:pt x="32633" y="31155"/>
                  </a:cubicBezTo>
                  <a:cubicBezTo>
                    <a:pt x="32683" y="33028"/>
                    <a:pt x="34063" y="34605"/>
                    <a:pt x="36084" y="34999"/>
                  </a:cubicBezTo>
                  <a:lnTo>
                    <a:pt x="100462" y="34999"/>
                  </a:lnTo>
                  <a:cubicBezTo>
                    <a:pt x="102286" y="34753"/>
                    <a:pt x="103173" y="33521"/>
                    <a:pt x="103913" y="31993"/>
                  </a:cubicBezTo>
                  <a:lnTo>
                    <a:pt x="103913" y="29824"/>
                  </a:lnTo>
                  <a:cubicBezTo>
                    <a:pt x="102828" y="27359"/>
                    <a:pt x="100856" y="26817"/>
                    <a:pt x="98244" y="26817"/>
                  </a:cubicBezTo>
                  <a:cubicBezTo>
                    <a:pt x="92205" y="26866"/>
                    <a:pt x="86154" y="26878"/>
                    <a:pt x="80104" y="26878"/>
                  </a:cubicBezTo>
                  <a:cubicBezTo>
                    <a:pt x="74053" y="26878"/>
                    <a:pt x="68002" y="26866"/>
                    <a:pt x="61963" y="26866"/>
                  </a:cubicBezTo>
                  <a:cubicBezTo>
                    <a:pt x="61273" y="26866"/>
                    <a:pt x="60534" y="26817"/>
                    <a:pt x="59893" y="26570"/>
                  </a:cubicBezTo>
                  <a:cubicBezTo>
                    <a:pt x="58907" y="26225"/>
                    <a:pt x="58414" y="25486"/>
                    <a:pt x="58316" y="24401"/>
                  </a:cubicBezTo>
                  <a:cubicBezTo>
                    <a:pt x="58266" y="22725"/>
                    <a:pt x="59301" y="21789"/>
                    <a:pt x="61175" y="21789"/>
                  </a:cubicBezTo>
                  <a:lnTo>
                    <a:pt x="81829" y="21789"/>
                  </a:lnTo>
                  <a:cubicBezTo>
                    <a:pt x="83308" y="21789"/>
                    <a:pt x="84540" y="21296"/>
                    <a:pt x="85427" y="20113"/>
                  </a:cubicBezTo>
                  <a:cubicBezTo>
                    <a:pt x="86512" y="18732"/>
                    <a:pt x="86808" y="17204"/>
                    <a:pt x="85920" y="15676"/>
                  </a:cubicBezTo>
                  <a:cubicBezTo>
                    <a:pt x="85132" y="14148"/>
                    <a:pt x="83801" y="13310"/>
                    <a:pt x="81977" y="13310"/>
                  </a:cubicBezTo>
                  <a:lnTo>
                    <a:pt x="41901" y="13310"/>
                  </a:lnTo>
                  <a:cubicBezTo>
                    <a:pt x="41211" y="13310"/>
                    <a:pt x="40570" y="13310"/>
                    <a:pt x="39929" y="13064"/>
                  </a:cubicBezTo>
                  <a:cubicBezTo>
                    <a:pt x="38795" y="12571"/>
                    <a:pt x="38351" y="11733"/>
                    <a:pt x="38450" y="10599"/>
                  </a:cubicBezTo>
                  <a:cubicBezTo>
                    <a:pt x="38499" y="9564"/>
                    <a:pt x="38992" y="8726"/>
                    <a:pt x="40175" y="8479"/>
                  </a:cubicBezTo>
                  <a:cubicBezTo>
                    <a:pt x="40767" y="8331"/>
                    <a:pt x="41457" y="8233"/>
                    <a:pt x="42147" y="8233"/>
                  </a:cubicBezTo>
                  <a:lnTo>
                    <a:pt x="92920" y="8233"/>
                  </a:lnTo>
                  <a:cubicBezTo>
                    <a:pt x="95138" y="8233"/>
                    <a:pt x="96913" y="6606"/>
                    <a:pt x="97011" y="4585"/>
                  </a:cubicBezTo>
                  <a:cubicBezTo>
                    <a:pt x="97159" y="1923"/>
                    <a:pt x="95927" y="346"/>
                    <a:pt x="93512" y="1"/>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g1069b88934c_0_26059"/>
            <p:cNvSpPr/>
            <p:nvPr/>
          </p:nvSpPr>
          <p:spPr>
            <a:xfrm>
              <a:off x="2639545" y="994819"/>
              <a:ext cx="703700" cy="209575"/>
            </a:xfrm>
            <a:custGeom>
              <a:rect b="b" l="l" r="r" t="t"/>
              <a:pathLst>
                <a:path extrusionOk="0" h="8383" w="28148">
                  <a:moveTo>
                    <a:pt x="22971" y="1136"/>
                  </a:moveTo>
                  <a:cubicBezTo>
                    <a:pt x="25140" y="1136"/>
                    <a:pt x="26718" y="2467"/>
                    <a:pt x="26718" y="4340"/>
                  </a:cubicBezTo>
                  <a:cubicBezTo>
                    <a:pt x="26718" y="6263"/>
                    <a:pt x="25190" y="7594"/>
                    <a:pt x="22922" y="7594"/>
                  </a:cubicBezTo>
                  <a:lnTo>
                    <a:pt x="13753" y="7594"/>
                  </a:lnTo>
                  <a:cubicBezTo>
                    <a:pt x="10648" y="7594"/>
                    <a:pt x="7641" y="7594"/>
                    <a:pt x="4634" y="7643"/>
                  </a:cubicBezTo>
                  <a:cubicBezTo>
                    <a:pt x="2416" y="7594"/>
                    <a:pt x="1035" y="6411"/>
                    <a:pt x="1035" y="4439"/>
                  </a:cubicBezTo>
                  <a:cubicBezTo>
                    <a:pt x="1035" y="2418"/>
                    <a:pt x="2416" y="1136"/>
                    <a:pt x="4634" y="1136"/>
                  </a:cubicBezTo>
                  <a:close/>
                  <a:moveTo>
                    <a:pt x="5394" y="0"/>
                  </a:moveTo>
                  <a:cubicBezTo>
                    <a:pt x="2894" y="0"/>
                    <a:pt x="1005" y="813"/>
                    <a:pt x="0" y="3207"/>
                  </a:cubicBezTo>
                  <a:lnTo>
                    <a:pt x="0" y="5376"/>
                  </a:lnTo>
                  <a:cubicBezTo>
                    <a:pt x="690" y="6904"/>
                    <a:pt x="1578" y="8235"/>
                    <a:pt x="3451" y="8382"/>
                  </a:cubicBezTo>
                  <a:lnTo>
                    <a:pt x="24352" y="8382"/>
                  </a:lnTo>
                  <a:cubicBezTo>
                    <a:pt x="26816" y="7840"/>
                    <a:pt x="28147" y="5770"/>
                    <a:pt x="27605" y="3404"/>
                  </a:cubicBezTo>
                  <a:cubicBezTo>
                    <a:pt x="27063" y="1333"/>
                    <a:pt x="25337" y="2"/>
                    <a:pt x="22873" y="2"/>
                  </a:cubicBezTo>
                  <a:cubicBezTo>
                    <a:pt x="19028" y="2"/>
                    <a:pt x="15183" y="46"/>
                    <a:pt x="11352" y="46"/>
                  </a:cubicBezTo>
                  <a:cubicBezTo>
                    <a:pt x="9437" y="46"/>
                    <a:pt x="7526" y="35"/>
                    <a:pt x="5620" y="2"/>
                  </a:cubicBezTo>
                  <a:cubicBezTo>
                    <a:pt x="5544" y="1"/>
                    <a:pt x="5469" y="0"/>
                    <a:pt x="5394" y="0"/>
                  </a:cubicBez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7" name="Google Shape;177;g1069b88934c_0_26059"/>
          <p:cNvSpPr/>
          <p:nvPr/>
        </p:nvSpPr>
        <p:spPr>
          <a:xfrm>
            <a:off x="11159667" y="3985233"/>
            <a:ext cx="152400" cy="152400"/>
          </a:xfrm>
          <a:prstGeom prst="ellipse">
            <a:avLst/>
          </a:prstGeom>
          <a:no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8" name="Google Shape;178;g1069b88934c_0_26059"/>
          <p:cNvGrpSpPr/>
          <p:nvPr/>
        </p:nvGrpSpPr>
        <p:grpSpPr>
          <a:xfrm>
            <a:off x="11235763" y="5910123"/>
            <a:ext cx="456789" cy="456799"/>
            <a:chOff x="3559836" y="4212597"/>
            <a:chExt cx="342601" cy="342608"/>
          </a:xfrm>
        </p:grpSpPr>
        <p:sp>
          <p:nvSpPr>
            <p:cNvPr id="179" name="Google Shape;179;g1069b88934c_0_26059"/>
            <p:cNvSpPr/>
            <p:nvPr/>
          </p:nvSpPr>
          <p:spPr>
            <a:xfrm>
              <a:off x="3731148" y="4212597"/>
              <a:ext cx="7" cy="342608"/>
            </a:xfrm>
            <a:custGeom>
              <a:rect b="b" l="l" r="r" t="t"/>
              <a:pathLst>
                <a:path extrusionOk="0" h="48408" w="1">
                  <a:moveTo>
                    <a:pt x="0" y="0"/>
                  </a:moveTo>
                  <a:lnTo>
                    <a:pt x="0" y="48407"/>
                  </a:lnTo>
                </a:path>
              </a:pathLst>
            </a:cu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g1069b88934c_0_26059"/>
            <p:cNvSpPr/>
            <p:nvPr/>
          </p:nvSpPr>
          <p:spPr>
            <a:xfrm>
              <a:off x="3559836" y="4383875"/>
              <a:ext cx="342601" cy="7"/>
            </a:xfrm>
            <a:custGeom>
              <a:rect b="b" l="l" r="r" t="t"/>
              <a:pathLst>
                <a:path extrusionOk="0" fill="none" h="1" w="48407">
                  <a:moveTo>
                    <a:pt x="0" y="1"/>
                  </a:moveTo>
                  <a:lnTo>
                    <a:pt x="48407" y="1"/>
                  </a:lnTo>
                </a:path>
              </a:pathLst>
            </a:custGeom>
            <a:noFill/>
            <a:ln cap="rnd" cmpd="sng" w="9525">
              <a:solidFill>
                <a:schemeClr val="dk1"/>
              </a:solidFill>
              <a:prstDash val="solid"/>
              <a:miter lim="49294"/>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g1069b88934c_0_26059"/>
            <p:cNvSpPr/>
            <p:nvPr/>
          </p:nvSpPr>
          <p:spPr>
            <a:xfrm>
              <a:off x="3674622" y="4327014"/>
              <a:ext cx="113396" cy="113396"/>
            </a:xfrm>
            <a:custGeom>
              <a:rect b="b" l="l" r="r" t="t"/>
              <a:pathLst>
                <a:path extrusionOk="0" h="16022" w="16022">
                  <a:moveTo>
                    <a:pt x="16021" y="1"/>
                  </a:moveTo>
                  <a:lnTo>
                    <a:pt x="1" y="16021"/>
                  </a:lnTo>
                </a:path>
              </a:pathLst>
            </a:cu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g1069b88934c_0_26059"/>
            <p:cNvSpPr/>
            <p:nvPr/>
          </p:nvSpPr>
          <p:spPr>
            <a:xfrm>
              <a:off x="3674622" y="4327014"/>
              <a:ext cx="113396" cy="113396"/>
            </a:xfrm>
            <a:custGeom>
              <a:rect b="b" l="l" r="r" t="t"/>
              <a:pathLst>
                <a:path extrusionOk="0" h="16022" w="16022">
                  <a:moveTo>
                    <a:pt x="1" y="1"/>
                  </a:moveTo>
                  <a:lnTo>
                    <a:pt x="16021" y="16021"/>
                  </a:lnTo>
                </a:path>
              </a:pathLst>
            </a:cu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3" name="Google Shape;183;g1069b88934c_0_26059"/>
          <p:cNvSpPr/>
          <p:nvPr/>
        </p:nvSpPr>
        <p:spPr>
          <a:xfrm>
            <a:off x="480967" y="4392833"/>
            <a:ext cx="152400" cy="1524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g1069b88934c_0_26059"/>
          <p:cNvSpPr txBox="1"/>
          <p:nvPr>
            <p:ph hasCustomPrompt="1" type="title"/>
          </p:nvPr>
        </p:nvSpPr>
        <p:spPr>
          <a:xfrm>
            <a:off x="6319202" y="951117"/>
            <a:ext cx="4847700" cy="8844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6400"/>
              <a:buNone/>
              <a:defRPr sz="43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85" name="Google Shape;185;g1069b88934c_0_26059"/>
          <p:cNvSpPr txBox="1"/>
          <p:nvPr>
            <p:ph idx="1" type="subTitle"/>
          </p:nvPr>
        </p:nvSpPr>
        <p:spPr>
          <a:xfrm>
            <a:off x="6319202" y="1835176"/>
            <a:ext cx="4847700" cy="533100"/>
          </a:xfrm>
          <a:prstGeom prst="rect">
            <a:avLst/>
          </a:prstGeom>
        </p:spPr>
        <p:txBody>
          <a:bodyPr anchorCtr="0" anchor="ctr" bIns="45700" lIns="91425" spcFirstLastPara="1" rIns="91425" wrap="square" tIns="45700">
            <a:normAutofit/>
          </a:bodyPr>
          <a:lstStyle>
            <a:lvl1pPr lvl="0" rtl="0" algn="ctr">
              <a:lnSpc>
                <a:spcPct val="100000"/>
              </a:lnSpc>
              <a:spcBef>
                <a:spcPts val="1000"/>
              </a:spcBef>
              <a:spcAft>
                <a:spcPts val="0"/>
              </a:spcAft>
              <a:buSzPts val="1900"/>
              <a:buNone/>
              <a:defRPr sz="1900">
                <a:latin typeface="Montserrat"/>
                <a:ea typeface="Montserrat"/>
                <a:cs typeface="Montserrat"/>
                <a:sym typeface="Montserrat"/>
              </a:defRPr>
            </a:lvl1pPr>
            <a:lvl2pPr lvl="1" rtl="0" algn="ctr">
              <a:lnSpc>
                <a:spcPct val="100000"/>
              </a:lnSpc>
              <a:spcBef>
                <a:spcPts val="500"/>
              </a:spcBef>
              <a:spcAft>
                <a:spcPts val="0"/>
              </a:spcAft>
              <a:buSzPts val="2400"/>
              <a:buNone/>
              <a:defRPr/>
            </a:lvl2pPr>
            <a:lvl3pPr lvl="2" rtl="0" algn="ctr">
              <a:lnSpc>
                <a:spcPct val="100000"/>
              </a:lnSpc>
              <a:spcBef>
                <a:spcPts val="500"/>
              </a:spcBef>
              <a:spcAft>
                <a:spcPts val="0"/>
              </a:spcAft>
              <a:buSzPts val="2000"/>
              <a:buNone/>
              <a:defRPr/>
            </a:lvl3pPr>
            <a:lvl4pPr lvl="3" rtl="0" algn="ctr">
              <a:lnSpc>
                <a:spcPct val="100000"/>
              </a:lnSpc>
              <a:spcBef>
                <a:spcPts val="500"/>
              </a:spcBef>
              <a:spcAft>
                <a:spcPts val="0"/>
              </a:spcAft>
              <a:buSzPts val="1800"/>
              <a:buNone/>
              <a:defRPr/>
            </a:lvl4pPr>
            <a:lvl5pPr lvl="4" rtl="0" algn="ctr">
              <a:lnSpc>
                <a:spcPct val="100000"/>
              </a:lnSpc>
              <a:spcBef>
                <a:spcPts val="500"/>
              </a:spcBef>
              <a:spcAft>
                <a:spcPts val="0"/>
              </a:spcAft>
              <a:buSzPts val="1800"/>
              <a:buNone/>
              <a:defRPr/>
            </a:lvl5pPr>
            <a:lvl6pPr lvl="5" rtl="0" algn="ctr">
              <a:lnSpc>
                <a:spcPct val="100000"/>
              </a:lnSpc>
              <a:spcBef>
                <a:spcPts val="500"/>
              </a:spcBef>
              <a:spcAft>
                <a:spcPts val="0"/>
              </a:spcAft>
              <a:buSzPts val="1800"/>
              <a:buNone/>
              <a:defRPr/>
            </a:lvl6pPr>
            <a:lvl7pPr lvl="6" rtl="0" algn="ctr">
              <a:lnSpc>
                <a:spcPct val="100000"/>
              </a:lnSpc>
              <a:spcBef>
                <a:spcPts val="500"/>
              </a:spcBef>
              <a:spcAft>
                <a:spcPts val="0"/>
              </a:spcAft>
              <a:buSzPts val="1800"/>
              <a:buNone/>
              <a:defRPr/>
            </a:lvl7pPr>
            <a:lvl8pPr lvl="7" rtl="0" algn="ctr">
              <a:lnSpc>
                <a:spcPct val="100000"/>
              </a:lnSpc>
              <a:spcBef>
                <a:spcPts val="500"/>
              </a:spcBef>
              <a:spcAft>
                <a:spcPts val="0"/>
              </a:spcAft>
              <a:buSzPts val="1800"/>
              <a:buNone/>
              <a:defRPr/>
            </a:lvl8pPr>
            <a:lvl9pPr lvl="8" rtl="0" algn="ctr">
              <a:lnSpc>
                <a:spcPct val="100000"/>
              </a:lnSpc>
              <a:spcBef>
                <a:spcPts val="500"/>
              </a:spcBef>
              <a:spcAft>
                <a:spcPts val="0"/>
              </a:spcAft>
              <a:buSzPts val="1800"/>
              <a:buNone/>
              <a:defRPr/>
            </a:lvl9pPr>
          </a:lstStyle>
          <a:p/>
        </p:txBody>
      </p:sp>
      <p:sp>
        <p:nvSpPr>
          <p:cNvPr id="186" name="Google Shape;186;g1069b88934c_0_26059"/>
          <p:cNvSpPr txBox="1"/>
          <p:nvPr>
            <p:ph hasCustomPrompt="1" idx="2" type="title"/>
          </p:nvPr>
        </p:nvSpPr>
        <p:spPr>
          <a:xfrm>
            <a:off x="6319202" y="2720386"/>
            <a:ext cx="4847700" cy="8844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6400"/>
              <a:buNone/>
              <a:defRPr sz="43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87" name="Google Shape;187;g1069b88934c_0_26059"/>
          <p:cNvSpPr txBox="1"/>
          <p:nvPr>
            <p:ph idx="3" type="subTitle"/>
          </p:nvPr>
        </p:nvSpPr>
        <p:spPr>
          <a:xfrm>
            <a:off x="6319202" y="3604422"/>
            <a:ext cx="4847700" cy="533100"/>
          </a:xfrm>
          <a:prstGeom prst="rect">
            <a:avLst/>
          </a:prstGeom>
        </p:spPr>
        <p:txBody>
          <a:bodyPr anchorCtr="0" anchor="ctr" bIns="45700" lIns="91425" spcFirstLastPara="1" rIns="91425" wrap="square" tIns="45700">
            <a:normAutofit/>
          </a:bodyPr>
          <a:lstStyle>
            <a:lvl1pPr lvl="0" rtl="0" algn="ctr">
              <a:lnSpc>
                <a:spcPct val="100000"/>
              </a:lnSpc>
              <a:spcBef>
                <a:spcPts val="1000"/>
              </a:spcBef>
              <a:spcAft>
                <a:spcPts val="0"/>
              </a:spcAft>
              <a:buSzPts val="1900"/>
              <a:buNone/>
              <a:defRPr sz="1900">
                <a:latin typeface="Montserrat"/>
                <a:ea typeface="Montserrat"/>
                <a:cs typeface="Montserrat"/>
                <a:sym typeface="Montserrat"/>
              </a:defRPr>
            </a:lvl1pPr>
            <a:lvl2pPr lvl="1" rtl="0" algn="ctr">
              <a:lnSpc>
                <a:spcPct val="100000"/>
              </a:lnSpc>
              <a:spcBef>
                <a:spcPts val="500"/>
              </a:spcBef>
              <a:spcAft>
                <a:spcPts val="0"/>
              </a:spcAft>
              <a:buSzPts val="2400"/>
              <a:buNone/>
              <a:defRPr/>
            </a:lvl2pPr>
            <a:lvl3pPr lvl="2" rtl="0" algn="ctr">
              <a:lnSpc>
                <a:spcPct val="100000"/>
              </a:lnSpc>
              <a:spcBef>
                <a:spcPts val="500"/>
              </a:spcBef>
              <a:spcAft>
                <a:spcPts val="0"/>
              </a:spcAft>
              <a:buSzPts val="2000"/>
              <a:buNone/>
              <a:defRPr/>
            </a:lvl3pPr>
            <a:lvl4pPr lvl="3" rtl="0" algn="ctr">
              <a:lnSpc>
                <a:spcPct val="100000"/>
              </a:lnSpc>
              <a:spcBef>
                <a:spcPts val="500"/>
              </a:spcBef>
              <a:spcAft>
                <a:spcPts val="0"/>
              </a:spcAft>
              <a:buSzPts val="1800"/>
              <a:buNone/>
              <a:defRPr/>
            </a:lvl4pPr>
            <a:lvl5pPr lvl="4" rtl="0" algn="ctr">
              <a:lnSpc>
                <a:spcPct val="100000"/>
              </a:lnSpc>
              <a:spcBef>
                <a:spcPts val="500"/>
              </a:spcBef>
              <a:spcAft>
                <a:spcPts val="0"/>
              </a:spcAft>
              <a:buSzPts val="1800"/>
              <a:buNone/>
              <a:defRPr/>
            </a:lvl5pPr>
            <a:lvl6pPr lvl="5" rtl="0" algn="ctr">
              <a:lnSpc>
                <a:spcPct val="100000"/>
              </a:lnSpc>
              <a:spcBef>
                <a:spcPts val="500"/>
              </a:spcBef>
              <a:spcAft>
                <a:spcPts val="0"/>
              </a:spcAft>
              <a:buSzPts val="1800"/>
              <a:buNone/>
              <a:defRPr/>
            </a:lvl6pPr>
            <a:lvl7pPr lvl="6" rtl="0" algn="ctr">
              <a:lnSpc>
                <a:spcPct val="100000"/>
              </a:lnSpc>
              <a:spcBef>
                <a:spcPts val="500"/>
              </a:spcBef>
              <a:spcAft>
                <a:spcPts val="0"/>
              </a:spcAft>
              <a:buSzPts val="1800"/>
              <a:buNone/>
              <a:defRPr/>
            </a:lvl7pPr>
            <a:lvl8pPr lvl="7" rtl="0" algn="ctr">
              <a:lnSpc>
                <a:spcPct val="100000"/>
              </a:lnSpc>
              <a:spcBef>
                <a:spcPts val="500"/>
              </a:spcBef>
              <a:spcAft>
                <a:spcPts val="0"/>
              </a:spcAft>
              <a:buSzPts val="1800"/>
              <a:buNone/>
              <a:defRPr/>
            </a:lvl8pPr>
            <a:lvl9pPr lvl="8" rtl="0" algn="ctr">
              <a:lnSpc>
                <a:spcPct val="100000"/>
              </a:lnSpc>
              <a:spcBef>
                <a:spcPts val="500"/>
              </a:spcBef>
              <a:spcAft>
                <a:spcPts val="0"/>
              </a:spcAft>
              <a:buSzPts val="1800"/>
              <a:buNone/>
              <a:defRPr/>
            </a:lvl9pPr>
          </a:lstStyle>
          <a:p/>
        </p:txBody>
      </p:sp>
      <p:sp>
        <p:nvSpPr>
          <p:cNvPr id="188" name="Google Shape;188;g1069b88934c_0_26059"/>
          <p:cNvSpPr txBox="1"/>
          <p:nvPr>
            <p:ph hasCustomPrompt="1" idx="4" type="title"/>
          </p:nvPr>
        </p:nvSpPr>
        <p:spPr>
          <a:xfrm>
            <a:off x="6319202" y="4489652"/>
            <a:ext cx="4847700" cy="8844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6400"/>
              <a:buNone/>
              <a:defRPr sz="43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89" name="Google Shape;189;g1069b88934c_0_26059"/>
          <p:cNvSpPr txBox="1"/>
          <p:nvPr>
            <p:ph idx="5" type="subTitle"/>
          </p:nvPr>
        </p:nvSpPr>
        <p:spPr>
          <a:xfrm>
            <a:off x="6319202" y="5373683"/>
            <a:ext cx="4847700" cy="533100"/>
          </a:xfrm>
          <a:prstGeom prst="rect">
            <a:avLst/>
          </a:prstGeom>
        </p:spPr>
        <p:txBody>
          <a:bodyPr anchorCtr="0" anchor="ctr" bIns="45700" lIns="91425" spcFirstLastPara="1" rIns="91425" wrap="square" tIns="45700">
            <a:normAutofit/>
          </a:bodyPr>
          <a:lstStyle>
            <a:lvl1pPr lvl="0" rtl="0" algn="ctr">
              <a:lnSpc>
                <a:spcPct val="100000"/>
              </a:lnSpc>
              <a:spcBef>
                <a:spcPts val="1000"/>
              </a:spcBef>
              <a:spcAft>
                <a:spcPts val="0"/>
              </a:spcAft>
              <a:buSzPts val="1900"/>
              <a:buNone/>
              <a:defRPr sz="1900">
                <a:latin typeface="Montserrat"/>
                <a:ea typeface="Montserrat"/>
                <a:cs typeface="Montserrat"/>
                <a:sym typeface="Montserrat"/>
              </a:defRPr>
            </a:lvl1pPr>
            <a:lvl2pPr lvl="1" rtl="0" algn="ctr">
              <a:lnSpc>
                <a:spcPct val="100000"/>
              </a:lnSpc>
              <a:spcBef>
                <a:spcPts val="500"/>
              </a:spcBef>
              <a:spcAft>
                <a:spcPts val="0"/>
              </a:spcAft>
              <a:buSzPts val="2400"/>
              <a:buNone/>
              <a:defRPr/>
            </a:lvl2pPr>
            <a:lvl3pPr lvl="2" rtl="0" algn="ctr">
              <a:lnSpc>
                <a:spcPct val="100000"/>
              </a:lnSpc>
              <a:spcBef>
                <a:spcPts val="500"/>
              </a:spcBef>
              <a:spcAft>
                <a:spcPts val="0"/>
              </a:spcAft>
              <a:buSzPts val="2000"/>
              <a:buNone/>
              <a:defRPr/>
            </a:lvl3pPr>
            <a:lvl4pPr lvl="3" rtl="0" algn="ctr">
              <a:lnSpc>
                <a:spcPct val="100000"/>
              </a:lnSpc>
              <a:spcBef>
                <a:spcPts val="500"/>
              </a:spcBef>
              <a:spcAft>
                <a:spcPts val="0"/>
              </a:spcAft>
              <a:buSzPts val="1800"/>
              <a:buNone/>
              <a:defRPr/>
            </a:lvl4pPr>
            <a:lvl5pPr lvl="4" rtl="0" algn="ctr">
              <a:lnSpc>
                <a:spcPct val="100000"/>
              </a:lnSpc>
              <a:spcBef>
                <a:spcPts val="500"/>
              </a:spcBef>
              <a:spcAft>
                <a:spcPts val="0"/>
              </a:spcAft>
              <a:buSzPts val="1800"/>
              <a:buNone/>
              <a:defRPr/>
            </a:lvl5pPr>
            <a:lvl6pPr lvl="5" rtl="0" algn="ctr">
              <a:lnSpc>
                <a:spcPct val="100000"/>
              </a:lnSpc>
              <a:spcBef>
                <a:spcPts val="500"/>
              </a:spcBef>
              <a:spcAft>
                <a:spcPts val="0"/>
              </a:spcAft>
              <a:buSzPts val="1800"/>
              <a:buNone/>
              <a:defRPr/>
            </a:lvl6pPr>
            <a:lvl7pPr lvl="6" rtl="0" algn="ctr">
              <a:lnSpc>
                <a:spcPct val="100000"/>
              </a:lnSpc>
              <a:spcBef>
                <a:spcPts val="500"/>
              </a:spcBef>
              <a:spcAft>
                <a:spcPts val="0"/>
              </a:spcAft>
              <a:buSzPts val="1800"/>
              <a:buNone/>
              <a:defRPr/>
            </a:lvl7pPr>
            <a:lvl8pPr lvl="7" rtl="0" algn="ctr">
              <a:lnSpc>
                <a:spcPct val="100000"/>
              </a:lnSpc>
              <a:spcBef>
                <a:spcPts val="500"/>
              </a:spcBef>
              <a:spcAft>
                <a:spcPts val="0"/>
              </a:spcAft>
              <a:buSzPts val="1800"/>
              <a:buNone/>
              <a:defRPr/>
            </a:lvl8pPr>
            <a:lvl9pPr lvl="8" rtl="0" algn="ctr">
              <a:lnSpc>
                <a:spcPct val="100000"/>
              </a:lnSpc>
              <a:spcBef>
                <a:spcPts val="500"/>
              </a:spcBef>
              <a:spcAft>
                <a:spcPts val="0"/>
              </a:spcAft>
              <a:buSzPts val="1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一頁三張" type="tx">
  <p:cSld name="TITLE_AND_BODY">
    <p:spTree>
      <p:nvGrpSpPr>
        <p:cNvPr id="194" name="Shape 194"/>
        <p:cNvGrpSpPr/>
        <p:nvPr/>
      </p:nvGrpSpPr>
      <p:grpSpPr>
        <a:xfrm>
          <a:off x="0" y="0"/>
          <a:ext cx="0" cy="0"/>
          <a:chOff x="0" y="0"/>
          <a:chExt cx="0" cy="0"/>
        </a:xfrm>
      </p:grpSpPr>
      <p:sp>
        <p:nvSpPr>
          <p:cNvPr id="195" name="Google Shape;195;g1085ccddd57_0_123"/>
          <p:cNvSpPr/>
          <p:nvPr>
            <p:ph idx="2" type="pic"/>
          </p:nvPr>
        </p:nvSpPr>
        <p:spPr>
          <a:xfrm>
            <a:off x="7880350" y="508000"/>
            <a:ext cx="3719400" cy="2974800"/>
          </a:xfrm>
          <a:prstGeom prst="rect">
            <a:avLst/>
          </a:prstGeom>
          <a:noFill/>
          <a:ln>
            <a:noFill/>
          </a:ln>
        </p:spPr>
      </p:sp>
      <p:sp>
        <p:nvSpPr>
          <p:cNvPr id="196" name="Google Shape;196;g1085ccddd57_0_123"/>
          <p:cNvSpPr/>
          <p:nvPr>
            <p:ph idx="3" type="pic"/>
          </p:nvPr>
        </p:nvSpPr>
        <p:spPr>
          <a:xfrm>
            <a:off x="6750050" y="1989138"/>
            <a:ext cx="5219700" cy="6075000"/>
          </a:xfrm>
          <a:prstGeom prst="rect">
            <a:avLst/>
          </a:prstGeom>
          <a:noFill/>
          <a:ln>
            <a:noFill/>
          </a:ln>
        </p:spPr>
      </p:sp>
      <p:sp>
        <p:nvSpPr>
          <p:cNvPr id="197" name="Google Shape;197;g1085ccddd57_0_123"/>
          <p:cNvSpPr/>
          <p:nvPr>
            <p:ph idx="4" type="pic"/>
          </p:nvPr>
        </p:nvSpPr>
        <p:spPr>
          <a:xfrm>
            <a:off x="-69850" y="247650"/>
            <a:ext cx="8305800" cy="6229500"/>
          </a:xfrm>
          <a:prstGeom prst="rect">
            <a:avLst/>
          </a:prstGeom>
          <a:noFill/>
          <a:ln>
            <a:noFill/>
          </a:ln>
        </p:spPr>
      </p:sp>
      <p:sp>
        <p:nvSpPr>
          <p:cNvPr id="198" name="Google Shape;198;g1085ccddd57_0_123"/>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type="title">
  <p:cSld name="TITLE">
    <p:spTree>
      <p:nvGrpSpPr>
        <p:cNvPr id="199" name="Shape 199"/>
        <p:cNvGrpSpPr/>
        <p:nvPr/>
      </p:nvGrpSpPr>
      <p:grpSpPr>
        <a:xfrm>
          <a:off x="0" y="0"/>
          <a:ext cx="0" cy="0"/>
          <a:chOff x="0" y="0"/>
          <a:chExt cx="0" cy="0"/>
        </a:xfrm>
      </p:grpSpPr>
      <p:sp>
        <p:nvSpPr>
          <p:cNvPr id="200" name="Google Shape;200;g1085ccddd57_0_128"/>
          <p:cNvSpPr txBox="1"/>
          <p:nvPr>
            <p:ph idx="1" type="body"/>
          </p:nvPr>
        </p:nvSpPr>
        <p:spPr>
          <a:xfrm>
            <a:off x="600670" y="5929931"/>
            <a:ext cx="10985700" cy="318600"/>
          </a:xfrm>
          <a:prstGeom prst="rect">
            <a:avLst/>
          </a:prstGeom>
          <a:noFill/>
          <a:ln>
            <a:noFill/>
          </a:ln>
        </p:spPr>
        <p:txBody>
          <a:bodyPr anchorCtr="0" anchor="t" bIns="22850" lIns="22850" spcFirstLastPara="1" rIns="22850" wrap="square" tIns="22850">
            <a:normAutofit/>
          </a:bodyPr>
          <a:lstStyle>
            <a:lvl1pPr indent="-228600" lvl="0" marL="457200" rtl="0" algn="l">
              <a:lnSpc>
                <a:spcPct val="100000"/>
              </a:lnSpc>
              <a:spcBef>
                <a:spcPts val="0"/>
              </a:spcBef>
              <a:spcAft>
                <a:spcPts val="0"/>
              </a:spcAft>
              <a:buClr>
                <a:srgbClr val="000000"/>
              </a:buClr>
              <a:buSzPts val="1500"/>
              <a:buFont typeface="Helvetica Neue"/>
              <a:buNone/>
              <a:defRPr b="1" sz="1500"/>
            </a:lvl1pPr>
            <a:lvl2pPr indent="-298450" lvl="1" marL="914400" rtl="0" algn="l">
              <a:lnSpc>
                <a:spcPct val="90000"/>
              </a:lnSpc>
              <a:spcBef>
                <a:spcPts val="2300"/>
              </a:spcBef>
              <a:spcAft>
                <a:spcPts val="0"/>
              </a:spcAft>
              <a:buClr>
                <a:srgbClr val="000000"/>
              </a:buClr>
              <a:buSzPts val="1100"/>
              <a:buChar char="•"/>
              <a:defRPr/>
            </a:lvl2pPr>
            <a:lvl3pPr indent="-298450" lvl="2" marL="1371600" rtl="0" algn="l">
              <a:lnSpc>
                <a:spcPct val="90000"/>
              </a:lnSpc>
              <a:spcBef>
                <a:spcPts val="2300"/>
              </a:spcBef>
              <a:spcAft>
                <a:spcPts val="0"/>
              </a:spcAft>
              <a:buClr>
                <a:srgbClr val="000000"/>
              </a:buClr>
              <a:buSzPts val="1100"/>
              <a:buChar char="•"/>
              <a:defRPr/>
            </a:lvl3pPr>
            <a:lvl4pPr indent="-298450" lvl="3" marL="1828800" rtl="0" algn="l">
              <a:lnSpc>
                <a:spcPct val="90000"/>
              </a:lnSpc>
              <a:spcBef>
                <a:spcPts val="2300"/>
              </a:spcBef>
              <a:spcAft>
                <a:spcPts val="0"/>
              </a:spcAft>
              <a:buClr>
                <a:srgbClr val="000000"/>
              </a:buClr>
              <a:buSzPts val="1100"/>
              <a:buChar char="•"/>
              <a:defRPr/>
            </a:lvl4pPr>
            <a:lvl5pPr indent="-298450" lvl="4" marL="2286000" rtl="0" algn="l">
              <a:lnSpc>
                <a:spcPct val="90000"/>
              </a:lnSpc>
              <a:spcBef>
                <a:spcPts val="2300"/>
              </a:spcBef>
              <a:spcAft>
                <a:spcPts val="0"/>
              </a:spcAft>
              <a:buClr>
                <a:srgbClr val="000000"/>
              </a:buClr>
              <a:buSzPts val="1100"/>
              <a:buChar char="•"/>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01" name="Google Shape;201;g1085ccddd57_0_128"/>
          <p:cNvSpPr txBox="1"/>
          <p:nvPr>
            <p:ph type="title"/>
          </p:nvPr>
        </p:nvSpPr>
        <p:spPr>
          <a:xfrm>
            <a:off x="603248" y="1287496"/>
            <a:ext cx="10985700" cy="2324100"/>
          </a:xfrm>
          <a:prstGeom prst="rect">
            <a:avLst/>
          </a:prstGeom>
          <a:noFill/>
          <a:ln>
            <a:noFill/>
          </a:ln>
        </p:spPr>
        <p:txBody>
          <a:bodyPr anchorCtr="0" anchor="b" bIns="25400" lIns="25400" spcFirstLastPara="1" rIns="25400" wrap="square" tIns="25400">
            <a:normAutofit/>
          </a:bodyPr>
          <a:lstStyle>
            <a:lvl1pPr lvl="0" rtl="0" algn="l">
              <a:lnSpc>
                <a:spcPct val="80000"/>
              </a:lnSpc>
              <a:spcBef>
                <a:spcPts val="0"/>
              </a:spcBef>
              <a:spcAft>
                <a:spcPts val="0"/>
              </a:spcAft>
              <a:buClr>
                <a:srgbClr val="000000"/>
              </a:buClr>
              <a:buSzPts val="5800"/>
              <a:buFont typeface="Helvetica Neue"/>
              <a:buNone/>
              <a:defRPr sz="5800"/>
            </a:lvl1pPr>
            <a:lvl2pPr lvl="1" rtl="0" algn="l">
              <a:lnSpc>
                <a:spcPct val="80000"/>
              </a:lnSpc>
              <a:spcBef>
                <a:spcPts val="0"/>
              </a:spcBef>
              <a:spcAft>
                <a:spcPts val="0"/>
              </a:spcAft>
              <a:buClr>
                <a:srgbClr val="000000"/>
              </a:buClr>
              <a:buSzPts val="900"/>
              <a:buNone/>
              <a:defRPr/>
            </a:lvl2pPr>
            <a:lvl3pPr lvl="2" rtl="0" algn="l">
              <a:lnSpc>
                <a:spcPct val="80000"/>
              </a:lnSpc>
              <a:spcBef>
                <a:spcPts val="0"/>
              </a:spcBef>
              <a:spcAft>
                <a:spcPts val="0"/>
              </a:spcAft>
              <a:buClr>
                <a:srgbClr val="000000"/>
              </a:buClr>
              <a:buSzPts val="900"/>
              <a:buNone/>
              <a:defRPr/>
            </a:lvl3pPr>
            <a:lvl4pPr lvl="3" rtl="0" algn="l">
              <a:lnSpc>
                <a:spcPct val="80000"/>
              </a:lnSpc>
              <a:spcBef>
                <a:spcPts val="0"/>
              </a:spcBef>
              <a:spcAft>
                <a:spcPts val="0"/>
              </a:spcAft>
              <a:buClr>
                <a:srgbClr val="000000"/>
              </a:buClr>
              <a:buSzPts val="900"/>
              <a:buNone/>
              <a:defRPr/>
            </a:lvl4pPr>
            <a:lvl5pPr lvl="4" rtl="0" algn="l">
              <a:lnSpc>
                <a:spcPct val="80000"/>
              </a:lnSpc>
              <a:spcBef>
                <a:spcPts val="0"/>
              </a:spcBef>
              <a:spcAft>
                <a:spcPts val="0"/>
              </a:spcAft>
              <a:buClr>
                <a:srgbClr val="000000"/>
              </a:buClr>
              <a:buSzPts val="900"/>
              <a:buNone/>
              <a:defRPr/>
            </a:lvl5pPr>
            <a:lvl6pPr lvl="5" rtl="0" algn="l">
              <a:lnSpc>
                <a:spcPct val="80000"/>
              </a:lnSpc>
              <a:spcBef>
                <a:spcPts val="0"/>
              </a:spcBef>
              <a:spcAft>
                <a:spcPts val="0"/>
              </a:spcAft>
              <a:buClr>
                <a:srgbClr val="000000"/>
              </a:buClr>
              <a:buSzPts val="900"/>
              <a:buNone/>
              <a:defRPr/>
            </a:lvl6pPr>
            <a:lvl7pPr lvl="6" rtl="0" algn="l">
              <a:lnSpc>
                <a:spcPct val="80000"/>
              </a:lnSpc>
              <a:spcBef>
                <a:spcPts val="0"/>
              </a:spcBef>
              <a:spcAft>
                <a:spcPts val="0"/>
              </a:spcAft>
              <a:buClr>
                <a:srgbClr val="000000"/>
              </a:buClr>
              <a:buSzPts val="900"/>
              <a:buNone/>
              <a:defRPr/>
            </a:lvl7pPr>
            <a:lvl8pPr lvl="7" rtl="0" algn="l">
              <a:lnSpc>
                <a:spcPct val="80000"/>
              </a:lnSpc>
              <a:spcBef>
                <a:spcPts val="0"/>
              </a:spcBef>
              <a:spcAft>
                <a:spcPts val="0"/>
              </a:spcAft>
              <a:buClr>
                <a:srgbClr val="000000"/>
              </a:buClr>
              <a:buSzPts val="900"/>
              <a:buNone/>
              <a:defRPr/>
            </a:lvl8pPr>
            <a:lvl9pPr lvl="8" rtl="0" algn="l">
              <a:lnSpc>
                <a:spcPct val="80000"/>
              </a:lnSpc>
              <a:spcBef>
                <a:spcPts val="0"/>
              </a:spcBef>
              <a:spcAft>
                <a:spcPts val="0"/>
              </a:spcAft>
              <a:buClr>
                <a:srgbClr val="000000"/>
              </a:buClr>
              <a:buSzPts val="900"/>
              <a:buNone/>
              <a:defRPr/>
            </a:lvl9pPr>
          </a:lstStyle>
          <a:p/>
        </p:txBody>
      </p:sp>
      <p:sp>
        <p:nvSpPr>
          <p:cNvPr id="202" name="Google Shape;202;g1085ccddd57_0_128"/>
          <p:cNvSpPr txBox="1"/>
          <p:nvPr>
            <p:ph idx="2" type="body"/>
          </p:nvPr>
        </p:nvSpPr>
        <p:spPr>
          <a:xfrm>
            <a:off x="600671" y="3611595"/>
            <a:ext cx="10985700" cy="952500"/>
          </a:xfrm>
          <a:prstGeom prst="rect">
            <a:avLst/>
          </a:prstGeom>
          <a:noFill/>
          <a:ln>
            <a:noFill/>
          </a:ln>
        </p:spPr>
        <p:txBody>
          <a:bodyPr anchorCtr="0" anchor="t" bIns="25400" lIns="25400" spcFirstLastPara="1" rIns="25400" wrap="square" tIns="25400">
            <a:normAutofit/>
          </a:bodyPr>
          <a:lstStyle>
            <a:lvl1pPr indent="-228600" lvl="0" marL="457200" rtl="0" algn="l">
              <a:lnSpc>
                <a:spcPct val="100000"/>
              </a:lnSpc>
              <a:spcBef>
                <a:spcPts val="0"/>
              </a:spcBef>
              <a:spcAft>
                <a:spcPts val="0"/>
              </a:spcAft>
              <a:buClr>
                <a:srgbClr val="000000"/>
              </a:buClr>
              <a:buSzPts val="2800"/>
              <a:buFont typeface="Helvetica Neue"/>
              <a:buNone/>
              <a:defRPr b="1" sz="2800"/>
            </a:lvl1pPr>
            <a:lvl2pPr indent="-228600" lvl="1" marL="914400" rtl="0" algn="l">
              <a:lnSpc>
                <a:spcPct val="100000"/>
              </a:lnSpc>
              <a:spcBef>
                <a:spcPts val="0"/>
              </a:spcBef>
              <a:spcAft>
                <a:spcPts val="0"/>
              </a:spcAft>
              <a:buClr>
                <a:srgbClr val="000000"/>
              </a:buClr>
              <a:buSzPts val="2800"/>
              <a:buFont typeface="Helvetica Neue"/>
              <a:buNone/>
              <a:defRPr b="1" sz="2800"/>
            </a:lvl2pPr>
            <a:lvl3pPr indent="-228600" lvl="2" marL="1371600" rtl="0" algn="l">
              <a:lnSpc>
                <a:spcPct val="100000"/>
              </a:lnSpc>
              <a:spcBef>
                <a:spcPts val="0"/>
              </a:spcBef>
              <a:spcAft>
                <a:spcPts val="0"/>
              </a:spcAft>
              <a:buClr>
                <a:srgbClr val="000000"/>
              </a:buClr>
              <a:buSzPts val="2800"/>
              <a:buFont typeface="Helvetica Neue"/>
              <a:buNone/>
              <a:defRPr b="1" sz="2800"/>
            </a:lvl3pPr>
            <a:lvl4pPr indent="-228600" lvl="3" marL="1828800" rtl="0" algn="l">
              <a:lnSpc>
                <a:spcPct val="100000"/>
              </a:lnSpc>
              <a:spcBef>
                <a:spcPts val="0"/>
              </a:spcBef>
              <a:spcAft>
                <a:spcPts val="0"/>
              </a:spcAft>
              <a:buClr>
                <a:srgbClr val="000000"/>
              </a:buClr>
              <a:buSzPts val="2800"/>
              <a:buFont typeface="Helvetica Neue"/>
              <a:buNone/>
              <a:defRPr b="1" sz="2800"/>
            </a:lvl4pPr>
            <a:lvl5pPr indent="-228600" lvl="4" marL="2286000" rtl="0" algn="l">
              <a:lnSpc>
                <a:spcPct val="100000"/>
              </a:lnSpc>
              <a:spcBef>
                <a:spcPts val="0"/>
              </a:spcBef>
              <a:spcAft>
                <a:spcPts val="0"/>
              </a:spcAft>
              <a:buClr>
                <a:srgbClr val="000000"/>
              </a:buClr>
              <a:buSzPts val="2800"/>
              <a:buFont typeface="Helvetica Neue"/>
              <a:buNone/>
              <a:defRPr b="1" sz="2800"/>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03" name="Google Shape;203;g1085ccddd57_0_128"/>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照片">
  <p:cSld name="大標題與照片">
    <p:spTree>
      <p:nvGrpSpPr>
        <p:cNvPr id="204" name="Shape 204"/>
        <p:cNvGrpSpPr/>
        <p:nvPr/>
      </p:nvGrpSpPr>
      <p:grpSpPr>
        <a:xfrm>
          <a:off x="0" y="0"/>
          <a:ext cx="0" cy="0"/>
          <a:chOff x="0" y="0"/>
          <a:chExt cx="0" cy="0"/>
        </a:xfrm>
      </p:grpSpPr>
      <p:sp>
        <p:nvSpPr>
          <p:cNvPr id="205" name="Google Shape;205;g1085ccddd57_0_133"/>
          <p:cNvSpPr/>
          <p:nvPr>
            <p:ph idx="2" type="pic"/>
          </p:nvPr>
        </p:nvSpPr>
        <p:spPr>
          <a:xfrm>
            <a:off x="-577850" y="-647700"/>
            <a:ext cx="13373100" cy="8009400"/>
          </a:xfrm>
          <a:prstGeom prst="rect">
            <a:avLst/>
          </a:prstGeom>
          <a:noFill/>
          <a:ln>
            <a:noFill/>
          </a:ln>
        </p:spPr>
      </p:sp>
      <p:sp>
        <p:nvSpPr>
          <p:cNvPr id="206" name="Google Shape;206;g1085ccddd57_0_133"/>
          <p:cNvSpPr txBox="1"/>
          <p:nvPr>
            <p:ph type="title"/>
          </p:nvPr>
        </p:nvSpPr>
        <p:spPr>
          <a:xfrm>
            <a:off x="603250" y="3562350"/>
            <a:ext cx="10985700" cy="2324100"/>
          </a:xfrm>
          <a:prstGeom prst="rect">
            <a:avLst/>
          </a:prstGeom>
          <a:noFill/>
          <a:ln>
            <a:noFill/>
          </a:ln>
        </p:spPr>
        <p:txBody>
          <a:bodyPr anchorCtr="0" anchor="b" bIns="25400" lIns="25400" spcFirstLastPara="1" rIns="25400" wrap="square" tIns="25400">
            <a:normAutofit/>
          </a:bodyPr>
          <a:lstStyle>
            <a:lvl1pPr lvl="0" rtl="0" algn="l">
              <a:lnSpc>
                <a:spcPct val="80000"/>
              </a:lnSpc>
              <a:spcBef>
                <a:spcPts val="0"/>
              </a:spcBef>
              <a:spcAft>
                <a:spcPts val="0"/>
              </a:spcAft>
              <a:buClr>
                <a:srgbClr val="000000"/>
              </a:buClr>
              <a:buSzPts val="5800"/>
              <a:buFont typeface="Helvetica Neue"/>
              <a:buNone/>
              <a:defRPr sz="5800"/>
            </a:lvl1pPr>
            <a:lvl2pPr lvl="1" rtl="0" algn="l">
              <a:lnSpc>
                <a:spcPct val="80000"/>
              </a:lnSpc>
              <a:spcBef>
                <a:spcPts val="0"/>
              </a:spcBef>
              <a:spcAft>
                <a:spcPts val="0"/>
              </a:spcAft>
              <a:buClr>
                <a:srgbClr val="000000"/>
              </a:buClr>
              <a:buSzPts val="900"/>
              <a:buNone/>
              <a:defRPr/>
            </a:lvl2pPr>
            <a:lvl3pPr lvl="2" rtl="0" algn="l">
              <a:lnSpc>
                <a:spcPct val="80000"/>
              </a:lnSpc>
              <a:spcBef>
                <a:spcPts val="0"/>
              </a:spcBef>
              <a:spcAft>
                <a:spcPts val="0"/>
              </a:spcAft>
              <a:buClr>
                <a:srgbClr val="000000"/>
              </a:buClr>
              <a:buSzPts val="900"/>
              <a:buNone/>
              <a:defRPr/>
            </a:lvl3pPr>
            <a:lvl4pPr lvl="3" rtl="0" algn="l">
              <a:lnSpc>
                <a:spcPct val="80000"/>
              </a:lnSpc>
              <a:spcBef>
                <a:spcPts val="0"/>
              </a:spcBef>
              <a:spcAft>
                <a:spcPts val="0"/>
              </a:spcAft>
              <a:buClr>
                <a:srgbClr val="000000"/>
              </a:buClr>
              <a:buSzPts val="900"/>
              <a:buNone/>
              <a:defRPr/>
            </a:lvl4pPr>
            <a:lvl5pPr lvl="4" rtl="0" algn="l">
              <a:lnSpc>
                <a:spcPct val="80000"/>
              </a:lnSpc>
              <a:spcBef>
                <a:spcPts val="0"/>
              </a:spcBef>
              <a:spcAft>
                <a:spcPts val="0"/>
              </a:spcAft>
              <a:buClr>
                <a:srgbClr val="000000"/>
              </a:buClr>
              <a:buSzPts val="900"/>
              <a:buNone/>
              <a:defRPr/>
            </a:lvl5pPr>
            <a:lvl6pPr lvl="5" rtl="0" algn="l">
              <a:lnSpc>
                <a:spcPct val="80000"/>
              </a:lnSpc>
              <a:spcBef>
                <a:spcPts val="0"/>
              </a:spcBef>
              <a:spcAft>
                <a:spcPts val="0"/>
              </a:spcAft>
              <a:buClr>
                <a:srgbClr val="000000"/>
              </a:buClr>
              <a:buSzPts val="900"/>
              <a:buNone/>
              <a:defRPr/>
            </a:lvl6pPr>
            <a:lvl7pPr lvl="6" rtl="0" algn="l">
              <a:lnSpc>
                <a:spcPct val="80000"/>
              </a:lnSpc>
              <a:spcBef>
                <a:spcPts val="0"/>
              </a:spcBef>
              <a:spcAft>
                <a:spcPts val="0"/>
              </a:spcAft>
              <a:buClr>
                <a:srgbClr val="000000"/>
              </a:buClr>
              <a:buSzPts val="900"/>
              <a:buNone/>
              <a:defRPr/>
            </a:lvl7pPr>
            <a:lvl8pPr lvl="7" rtl="0" algn="l">
              <a:lnSpc>
                <a:spcPct val="80000"/>
              </a:lnSpc>
              <a:spcBef>
                <a:spcPts val="0"/>
              </a:spcBef>
              <a:spcAft>
                <a:spcPts val="0"/>
              </a:spcAft>
              <a:buClr>
                <a:srgbClr val="000000"/>
              </a:buClr>
              <a:buSzPts val="900"/>
              <a:buNone/>
              <a:defRPr/>
            </a:lvl8pPr>
            <a:lvl9pPr lvl="8" rtl="0" algn="l">
              <a:lnSpc>
                <a:spcPct val="80000"/>
              </a:lnSpc>
              <a:spcBef>
                <a:spcPts val="0"/>
              </a:spcBef>
              <a:spcAft>
                <a:spcPts val="0"/>
              </a:spcAft>
              <a:buClr>
                <a:srgbClr val="000000"/>
              </a:buClr>
              <a:buSzPts val="900"/>
              <a:buNone/>
              <a:defRPr/>
            </a:lvl9pPr>
          </a:lstStyle>
          <a:p/>
        </p:txBody>
      </p:sp>
      <p:sp>
        <p:nvSpPr>
          <p:cNvPr id="207" name="Google Shape;207;g1085ccddd57_0_133"/>
          <p:cNvSpPr txBox="1"/>
          <p:nvPr>
            <p:ph idx="1" type="body"/>
          </p:nvPr>
        </p:nvSpPr>
        <p:spPr>
          <a:xfrm>
            <a:off x="603845" y="553069"/>
            <a:ext cx="10984500" cy="318600"/>
          </a:xfrm>
          <a:prstGeom prst="rect">
            <a:avLst/>
          </a:prstGeom>
          <a:noFill/>
          <a:ln>
            <a:noFill/>
          </a:ln>
        </p:spPr>
        <p:txBody>
          <a:bodyPr anchorCtr="0" anchor="t" bIns="22850" lIns="22850" spcFirstLastPara="1" rIns="22850" wrap="square" tIns="22850">
            <a:normAutofit/>
          </a:bodyPr>
          <a:lstStyle>
            <a:lvl1pPr indent="-228600" lvl="0" marL="457200" rtl="0" algn="l">
              <a:lnSpc>
                <a:spcPct val="100000"/>
              </a:lnSpc>
              <a:spcBef>
                <a:spcPts val="0"/>
              </a:spcBef>
              <a:spcAft>
                <a:spcPts val="0"/>
              </a:spcAft>
              <a:buClr>
                <a:srgbClr val="000000"/>
              </a:buClr>
              <a:buSzPts val="1500"/>
              <a:buFont typeface="Helvetica Neue"/>
              <a:buNone/>
              <a:defRPr b="1" sz="1500"/>
            </a:lvl1pPr>
            <a:lvl2pPr indent="-298450" lvl="1" marL="914400" rtl="0" algn="l">
              <a:lnSpc>
                <a:spcPct val="90000"/>
              </a:lnSpc>
              <a:spcBef>
                <a:spcPts val="2300"/>
              </a:spcBef>
              <a:spcAft>
                <a:spcPts val="0"/>
              </a:spcAft>
              <a:buClr>
                <a:srgbClr val="000000"/>
              </a:buClr>
              <a:buSzPts val="1100"/>
              <a:buChar char="•"/>
              <a:defRPr/>
            </a:lvl2pPr>
            <a:lvl3pPr indent="-298450" lvl="2" marL="1371600" rtl="0" algn="l">
              <a:lnSpc>
                <a:spcPct val="90000"/>
              </a:lnSpc>
              <a:spcBef>
                <a:spcPts val="2300"/>
              </a:spcBef>
              <a:spcAft>
                <a:spcPts val="0"/>
              </a:spcAft>
              <a:buClr>
                <a:srgbClr val="000000"/>
              </a:buClr>
              <a:buSzPts val="1100"/>
              <a:buChar char="•"/>
              <a:defRPr/>
            </a:lvl3pPr>
            <a:lvl4pPr indent="-298450" lvl="3" marL="1828800" rtl="0" algn="l">
              <a:lnSpc>
                <a:spcPct val="90000"/>
              </a:lnSpc>
              <a:spcBef>
                <a:spcPts val="2300"/>
              </a:spcBef>
              <a:spcAft>
                <a:spcPts val="0"/>
              </a:spcAft>
              <a:buClr>
                <a:srgbClr val="000000"/>
              </a:buClr>
              <a:buSzPts val="1100"/>
              <a:buChar char="•"/>
              <a:defRPr/>
            </a:lvl4pPr>
            <a:lvl5pPr indent="-298450" lvl="4" marL="2286000" rtl="0" algn="l">
              <a:lnSpc>
                <a:spcPct val="90000"/>
              </a:lnSpc>
              <a:spcBef>
                <a:spcPts val="2300"/>
              </a:spcBef>
              <a:spcAft>
                <a:spcPts val="0"/>
              </a:spcAft>
              <a:buClr>
                <a:srgbClr val="000000"/>
              </a:buClr>
              <a:buSzPts val="1100"/>
              <a:buChar char="•"/>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08" name="Google Shape;208;g1085ccddd57_0_133"/>
          <p:cNvSpPr txBox="1"/>
          <p:nvPr>
            <p:ph idx="3" type="body"/>
          </p:nvPr>
        </p:nvSpPr>
        <p:spPr>
          <a:xfrm>
            <a:off x="603250" y="5804955"/>
            <a:ext cx="10985700" cy="558600"/>
          </a:xfrm>
          <a:prstGeom prst="rect">
            <a:avLst/>
          </a:prstGeom>
          <a:noFill/>
          <a:ln>
            <a:noFill/>
          </a:ln>
        </p:spPr>
        <p:txBody>
          <a:bodyPr anchorCtr="0" anchor="t" bIns="25400" lIns="25400" spcFirstLastPara="1" rIns="25400" wrap="square" tIns="25400">
            <a:normAutofit/>
          </a:bodyPr>
          <a:lstStyle>
            <a:lvl1pPr indent="-228600" lvl="0" marL="457200" rtl="0" algn="l">
              <a:lnSpc>
                <a:spcPct val="100000"/>
              </a:lnSpc>
              <a:spcBef>
                <a:spcPts val="0"/>
              </a:spcBef>
              <a:spcAft>
                <a:spcPts val="0"/>
              </a:spcAft>
              <a:buClr>
                <a:srgbClr val="000000"/>
              </a:buClr>
              <a:buSzPts val="2800"/>
              <a:buFont typeface="Helvetica Neue"/>
              <a:buNone/>
              <a:defRPr b="1" sz="2800"/>
            </a:lvl1pPr>
            <a:lvl2pPr indent="-228600" lvl="1" marL="914400" rtl="0" algn="l">
              <a:lnSpc>
                <a:spcPct val="100000"/>
              </a:lnSpc>
              <a:spcBef>
                <a:spcPts val="0"/>
              </a:spcBef>
              <a:spcAft>
                <a:spcPts val="0"/>
              </a:spcAft>
              <a:buClr>
                <a:srgbClr val="000000"/>
              </a:buClr>
              <a:buSzPts val="2800"/>
              <a:buFont typeface="Helvetica Neue"/>
              <a:buNone/>
              <a:defRPr b="1" sz="2800"/>
            </a:lvl2pPr>
            <a:lvl3pPr indent="-228600" lvl="2" marL="1371600" rtl="0" algn="l">
              <a:lnSpc>
                <a:spcPct val="100000"/>
              </a:lnSpc>
              <a:spcBef>
                <a:spcPts val="0"/>
              </a:spcBef>
              <a:spcAft>
                <a:spcPts val="0"/>
              </a:spcAft>
              <a:buClr>
                <a:srgbClr val="000000"/>
              </a:buClr>
              <a:buSzPts val="2800"/>
              <a:buFont typeface="Helvetica Neue"/>
              <a:buNone/>
              <a:defRPr b="1" sz="2800"/>
            </a:lvl3pPr>
            <a:lvl4pPr indent="-228600" lvl="3" marL="1828800" rtl="0" algn="l">
              <a:lnSpc>
                <a:spcPct val="100000"/>
              </a:lnSpc>
              <a:spcBef>
                <a:spcPts val="0"/>
              </a:spcBef>
              <a:spcAft>
                <a:spcPts val="0"/>
              </a:spcAft>
              <a:buClr>
                <a:srgbClr val="000000"/>
              </a:buClr>
              <a:buSzPts val="2800"/>
              <a:buFont typeface="Helvetica Neue"/>
              <a:buNone/>
              <a:defRPr b="1" sz="2800"/>
            </a:lvl4pPr>
            <a:lvl5pPr indent="-228600" lvl="4" marL="2286000" rtl="0" algn="l">
              <a:lnSpc>
                <a:spcPct val="100000"/>
              </a:lnSpc>
              <a:spcBef>
                <a:spcPts val="0"/>
              </a:spcBef>
              <a:spcAft>
                <a:spcPts val="0"/>
              </a:spcAft>
              <a:buClr>
                <a:srgbClr val="000000"/>
              </a:buClr>
              <a:buSzPts val="2800"/>
              <a:buFont typeface="Helvetica Neue"/>
              <a:buNone/>
              <a:defRPr b="1" sz="2800"/>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09" name="Google Shape;209;g1085ccddd57_0_133"/>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替用照片 ">
  <p:cSld name="大標題與替用照片 ">
    <p:spTree>
      <p:nvGrpSpPr>
        <p:cNvPr id="210" name="Shape 210"/>
        <p:cNvGrpSpPr/>
        <p:nvPr/>
      </p:nvGrpSpPr>
      <p:grpSpPr>
        <a:xfrm>
          <a:off x="0" y="0"/>
          <a:ext cx="0" cy="0"/>
          <a:chOff x="0" y="0"/>
          <a:chExt cx="0" cy="0"/>
        </a:xfrm>
      </p:grpSpPr>
      <p:sp>
        <p:nvSpPr>
          <p:cNvPr id="211" name="Google Shape;211;g1085ccddd57_0_139"/>
          <p:cNvSpPr/>
          <p:nvPr>
            <p:ph idx="2" type="pic"/>
          </p:nvPr>
        </p:nvSpPr>
        <p:spPr>
          <a:xfrm>
            <a:off x="5486400" y="-101600"/>
            <a:ext cx="6072600" cy="7067700"/>
          </a:xfrm>
          <a:prstGeom prst="rect">
            <a:avLst/>
          </a:prstGeom>
          <a:noFill/>
          <a:ln>
            <a:noFill/>
          </a:ln>
        </p:spPr>
      </p:sp>
      <p:sp>
        <p:nvSpPr>
          <p:cNvPr id="212" name="Google Shape;212;g1085ccddd57_0_139"/>
          <p:cNvSpPr txBox="1"/>
          <p:nvPr>
            <p:ph type="title"/>
          </p:nvPr>
        </p:nvSpPr>
        <p:spPr>
          <a:xfrm>
            <a:off x="603250" y="635000"/>
            <a:ext cx="4889700" cy="2941200"/>
          </a:xfrm>
          <a:prstGeom prst="rect">
            <a:avLst/>
          </a:prstGeom>
          <a:noFill/>
          <a:ln>
            <a:noFill/>
          </a:ln>
        </p:spPr>
        <p:txBody>
          <a:bodyPr anchorCtr="0" anchor="b" bIns="25400" lIns="25400" spcFirstLastPara="1" rIns="25400" wrap="square" tIns="25400">
            <a:normAutofit/>
          </a:bodyPr>
          <a:lstStyle>
            <a:lvl1pPr lvl="0" rtl="0" algn="l">
              <a:lnSpc>
                <a:spcPct val="80000"/>
              </a:lnSpc>
              <a:spcBef>
                <a:spcPts val="0"/>
              </a:spcBef>
              <a:spcAft>
                <a:spcPts val="0"/>
              </a:spcAft>
              <a:buClr>
                <a:srgbClr val="000000"/>
              </a:buClr>
              <a:buSzPts val="900"/>
              <a:buNone/>
              <a:defRPr/>
            </a:lvl1pPr>
            <a:lvl2pPr lvl="1" rtl="0" algn="l">
              <a:lnSpc>
                <a:spcPct val="80000"/>
              </a:lnSpc>
              <a:spcBef>
                <a:spcPts val="0"/>
              </a:spcBef>
              <a:spcAft>
                <a:spcPts val="0"/>
              </a:spcAft>
              <a:buClr>
                <a:srgbClr val="000000"/>
              </a:buClr>
              <a:buSzPts val="900"/>
              <a:buNone/>
              <a:defRPr/>
            </a:lvl2pPr>
            <a:lvl3pPr lvl="2" rtl="0" algn="l">
              <a:lnSpc>
                <a:spcPct val="80000"/>
              </a:lnSpc>
              <a:spcBef>
                <a:spcPts val="0"/>
              </a:spcBef>
              <a:spcAft>
                <a:spcPts val="0"/>
              </a:spcAft>
              <a:buClr>
                <a:srgbClr val="000000"/>
              </a:buClr>
              <a:buSzPts val="900"/>
              <a:buNone/>
              <a:defRPr/>
            </a:lvl3pPr>
            <a:lvl4pPr lvl="3" rtl="0" algn="l">
              <a:lnSpc>
                <a:spcPct val="80000"/>
              </a:lnSpc>
              <a:spcBef>
                <a:spcPts val="0"/>
              </a:spcBef>
              <a:spcAft>
                <a:spcPts val="0"/>
              </a:spcAft>
              <a:buClr>
                <a:srgbClr val="000000"/>
              </a:buClr>
              <a:buSzPts val="900"/>
              <a:buNone/>
              <a:defRPr/>
            </a:lvl4pPr>
            <a:lvl5pPr lvl="4" rtl="0" algn="l">
              <a:lnSpc>
                <a:spcPct val="80000"/>
              </a:lnSpc>
              <a:spcBef>
                <a:spcPts val="0"/>
              </a:spcBef>
              <a:spcAft>
                <a:spcPts val="0"/>
              </a:spcAft>
              <a:buClr>
                <a:srgbClr val="000000"/>
              </a:buClr>
              <a:buSzPts val="900"/>
              <a:buNone/>
              <a:defRPr/>
            </a:lvl5pPr>
            <a:lvl6pPr lvl="5" rtl="0" algn="l">
              <a:lnSpc>
                <a:spcPct val="80000"/>
              </a:lnSpc>
              <a:spcBef>
                <a:spcPts val="0"/>
              </a:spcBef>
              <a:spcAft>
                <a:spcPts val="0"/>
              </a:spcAft>
              <a:buClr>
                <a:srgbClr val="000000"/>
              </a:buClr>
              <a:buSzPts val="900"/>
              <a:buNone/>
              <a:defRPr/>
            </a:lvl6pPr>
            <a:lvl7pPr lvl="6" rtl="0" algn="l">
              <a:lnSpc>
                <a:spcPct val="80000"/>
              </a:lnSpc>
              <a:spcBef>
                <a:spcPts val="0"/>
              </a:spcBef>
              <a:spcAft>
                <a:spcPts val="0"/>
              </a:spcAft>
              <a:buClr>
                <a:srgbClr val="000000"/>
              </a:buClr>
              <a:buSzPts val="900"/>
              <a:buNone/>
              <a:defRPr/>
            </a:lvl7pPr>
            <a:lvl8pPr lvl="7" rtl="0" algn="l">
              <a:lnSpc>
                <a:spcPct val="80000"/>
              </a:lnSpc>
              <a:spcBef>
                <a:spcPts val="0"/>
              </a:spcBef>
              <a:spcAft>
                <a:spcPts val="0"/>
              </a:spcAft>
              <a:buClr>
                <a:srgbClr val="000000"/>
              </a:buClr>
              <a:buSzPts val="900"/>
              <a:buNone/>
              <a:defRPr/>
            </a:lvl8pPr>
            <a:lvl9pPr lvl="8" rtl="0" algn="l">
              <a:lnSpc>
                <a:spcPct val="80000"/>
              </a:lnSpc>
              <a:spcBef>
                <a:spcPts val="0"/>
              </a:spcBef>
              <a:spcAft>
                <a:spcPts val="0"/>
              </a:spcAft>
              <a:buClr>
                <a:srgbClr val="000000"/>
              </a:buClr>
              <a:buSzPts val="900"/>
              <a:buNone/>
              <a:defRPr/>
            </a:lvl9pPr>
          </a:lstStyle>
          <a:p/>
        </p:txBody>
      </p:sp>
      <p:sp>
        <p:nvSpPr>
          <p:cNvPr id="213" name="Google Shape;213;g1085ccddd57_0_139"/>
          <p:cNvSpPr txBox="1"/>
          <p:nvPr>
            <p:ph idx="1" type="body"/>
          </p:nvPr>
        </p:nvSpPr>
        <p:spPr>
          <a:xfrm>
            <a:off x="603250" y="3530288"/>
            <a:ext cx="4889700" cy="2692800"/>
          </a:xfrm>
          <a:prstGeom prst="rect">
            <a:avLst/>
          </a:prstGeom>
          <a:noFill/>
          <a:ln>
            <a:noFill/>
          </a:ln>
        </p:spPr>
        <p:txBody>
          <a:bodyPr anchorCtr="0" anchor="t" bIns="25400" lIns="25400" spcFirstLastPara="1" rIns="25400" wrap="square" tIns="25400">
            <a:normAutofit/>
          </a:bodyPr>
          <a:lstStyle>
            <a:lvl1pPr indent="-228600" lvl="0" marL="457200" rtl="0" algn="l">
              <a:lnSpc>
                <a:spcPct val="100000"/>
              </a:lnSpc>
              <a:spcBef>
                <a:spcPts val="0"/>
              </a:spcBef>
              <a:spcAft>
                <a:spcPts val="0"/>
              </a:spcAft>
              <a:buClr>
                <a:srgbClr val="000000"/>
              </a:buClr>
              <a:buSzPts val="2800"/>
              <a:buFont typeface="Helvetica Neue"/>
              <a:buNone/>
              <a:defRPr b="1" sz="2800"/>
            </a:lvl1pPr>
            <a:lvl2pPr indent="-228600" lvl="1" marL="914400" rtl="0" algn="l">
              <a:lnSpc>
                <a:spcPct val="100000"/>
              </a:lnSpc>
              <a:spcBef>
                <a:spcPts val="0"/>
              </a:spcBef>
              <a:spcAft>
                <a:spcPts val="0"/>
              </a:spcAft>
              <a:buClr>
                <a:srgbClr val="000000"/>
              </a:buClr>
              <a:buSzPts val="2800"/>
              <a:buFont typeface="Helvetica Neue"/>
              <a:buNone/>
              <a:defRPr b="1" sz="2800"/>
            </a:lvl2pPr>
            <a:lvl3pPr indent="-228600" lvl="2" marL="1371600" rtl="0" algn="l">
              <a:lnSpc>
                <a:spcPct val="100000"/>
              </a:lnSpc>
              <a:spcBef>
                <a:spcPts val="0"/>
              </a:spcBef>
              <a:spcAft>
                <a:spcPts val="0"/>
              </a:spcAft>
              <a:buClr>
                <a:srgbClr val="000000"/>
              </a:buClr>
              <a:buSzPts val="2800"/>
              <a:buFont typeface="Helvetica Neue"/>
              <a:buNone/>
              <a:defRPr b="1" sz="2800"/>
            </a:lvl3pPr>
            <a:lvl4pPr indent="-228600" lvl="3" marL="1828800" rtl="0" algn="l">
              <a:lnSpc>
                <a:spcPct val="100000"/>
              </a:lnSpc>
              <a:spcBef>
                <a:spcPts val="0"/>
              </a:spcBef>
              <a:spcAft>
                <a:spcPts val="0"/>
              </a:spcAft>
              <a:buClr>
                <a:srgbClr val="000000"/>
              </a:buClr>
              <a:buSzPts val="2800"/>
              <a:buFont typeface="Helvetica Neue"/>
              <a:buNone/>
              <a:defRPr b="1" sz="2800"/>
            </a:lvl4pPr>
            <a:lvl5pPr indent="-228600" lvl="4" marL="2286000" rtl="0" algn="l">
              <a:lnSpc>
                <a:spcPct val="100000"/>
              </a:lnSpc>
              <a:spcBef>
                <a:spcPts val="0"/>
              </a:spcBef>
              <a:spcAft>
                <a:spcPts val="0"/>
              </a:spcAft>
              <a:buClr>
                <a:srgbClr val="000000"/>
              </a:buClr>
              <a:buSzPts val="2800"/>
              <a:buFont typeface="Helvetica Neue"/>
              <a:buNone/>
              <a:defRPr b="1" sz="2800"/>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14" name="Google Shape;214;g1085ccddd57_0_139"/>
          <p:cNvSpPr txBox="1"/>
          <p:nvPr>
            <p:ph idx="12" type="sldNum"/>
          </p:nvPr>
        </p:nvSpPr>
        <p:spPr>
          <a:xfrm>
            <a:off x="6000750" y="6542616"/>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項目符號">
  <p:cSld name="大標題與項目符號">
    <p:spTree>
      <p:nvGrpSpPr>
        <p:cNvPr id="215" name="Shape 215"/>
        <p:cNvGrpSpPr/>
        <p:nvPr/>
      </p:nvGrpSpPr>
      <p:grpSpPr>
        <a:xfrm>
          <a:off x="0" y="0"/>
          <a:ext cx="0" cy="0"/>
          <a:chOff x="0" y="0"/>
          <a:chExt cx="0" cy="0"/>
        </a:xfrm>
      </p:grpSpPr>
      <p:sp>
        <p:nvSpPr>
          <p:cNvPr id="216" name="Google Shape;216;g1085ccddd57_0_144"/>
          <p:cNvSpPr txBox="1"/>
          <p:nvPr>
            <p:ph type="title"/>
          </p:nvPr>
        </p:nvSpPr>
        <p:spPr>
          <a:xfrm>
            <a:off x="603250" y="539750"/>
            <a:ext cx="10985700" cy="716700"/>
          </a:xfrm>
          <a:prstGeom prst="rect">
            <a:avLst/>
          </a:prstGeom>
          <a:noFill/>
          <a:ln>
            <a:noFill/>
          </a:ln>
        </p:spPr>
        <p:txBody>
          <a:bodyPr anchorCtr="0" anchor="t" bIns="25400" lIns="25400" spcFirstLastPara="1" rIns="25400" wrap="square" tIns="25400">
            <a:normAutofit/>
          </a:bodyPr>
          <a:lstStyle>
            <a:lvl1pPr lvl="0" rtl="0" algn="l">
              <a:lnSpc>
                <a:spcPct val="80000"/>
              </a:lnSpc>
              <a:spcBef>
                <a:spcPts val="0"/>
              </a:spcBef>
              <a:spcAft>
                <a:spcPts val="0"/>
              </a:spcAft>
              <a:buClr>
                <a:srgbClr val="000000"/>
              </a:buClr>
              <a:buSzPts val="900"/>
              <a:buNone/>
              <a:defRPr/>
            </a:lvl1pPr>
            <a:lvl2pPr lvl="1" rtl="0" algn="l">
              <a:lnSpc>
                <a:spcPct val="80000"/>
              </a:lnSpc>
              <a:spcBef>
                <a:spcPts val="0"/>
              </a:spcBef>
              <a:spcAft>
                <a:spcPts val="0"/>
              </a:spcAft>
              <a:buClr>
                <a:srgbClr val="000000"/>
              </a:buClr>
              <a:buSzPts val="900"/>
              <a:buNone/>
              <a:defRPr/>
            </a:lvl2pPr>
            <a:lvl3pPr lvl="2" rtl="0" algn="l">
              <a:lnSpc>
                <a:spcPct val="80000"/>
              </a:lnSpc>
              <a:spcBef>
                <a:spcPts val="0"/>
              </a:spcBef>
              <a:spcAft>
                <a:spcPts val="0"/>
              </a:spcAft>
              <a:buClr>
                <a:srgbClr val="000000"/>
              </a:buClr>
              <a:buSzPts val="900"/>
              <a:buNone/>
              <a:defRPr/>
            </a:lvl3pPr>
            <a:lvl4pPr lvl="3" rtl="0" algn="l">
              <a:lnSpc>
                <a:spcPct val="80000"/>
              </a:lnSpc>
              <a:spcBef>
                <a:spcPts val="0"/>
              </a:spcBef>
              <a:spcAft>
                <a:spcPts val="0"/>
              </a:spcAft>
              <a:buClr>
                <a:srgbClr val="000000"/>
              </a:buClr>
              <a:buSzPts val="900"/>
              <a:buNone/>
              <a:defRPr/>
            </a:lvl4pPr>
            <a:lvl5pPr lvl="4" rtl="0" algn="l">
              <a:lnSpc>
                <a:spcPct val="80000"/>
              </a:lnSpc>
              <a:spcBef>
                <a:spcPts val="0"/>
              </a:spcBef>
              <a:spcAft>
                <a:spcPts val="0"/>
              </a:spcAft>
              <a:buClr>
                <a:srgbClr val="000000"/>
              </a:buClr>
              <a:buSzPts val="900"/>
              <a:buNone/>
              <a:defRPr/>
            </a:lvl5pPr>
            <a:lvl6pPr lvl="5" rtl="0" algn="l">
              <a:lnSpc>
                <a:spcPct val="80000"/>
              </a:lnSpc>
              <a:spcBef>
                <a:spcPts val="0"/>
              </a:spcBef>
              <a:spcAft>
                <a:spcPts val="0"/>
              </a:spcAft>
              <a:buClr>
                <a:srgbClr val="000000"/>
              </a:buClr>
              <a:buSzPts val="900"/>
              <a:buNone/>
              <a:defRPr/>
            </a:lvl6pPr>
            <a:lvl7pPr lvl="6" rtl="0" algn="l">
              <a:lnSpc>
                <a:spcPct val="80000"/>
              </a:lnSpc>
              <a:spcBef>
                <a:spcPts val="0"/>
              </a:spcBef>
              <a:spcAft>
                <a:spcPts val="0"/>
              </a:spcAft>
              <a:buClr>
                <a:srgbClr val="000000"/>
              </a:buClr>
              <a:buSzPts val="900"/>
              <a:buNone/>
              <a:defRPr/>
            </a:lvl7pPr>
            <a:lvl8pPr lvl="7" rtl="0" algn="l">
              <a:lnSpc>
                <a:spcPct val="80000"/>
              </a:lnSpc>
              <a:spcBef>
                <a:spcPts val="0"/>
              </a:spcBef>
              <a:spcAft>
                <a:spcPts val="0"/>
              </a:spcAft>
              <a:buClr>
                <a:srgbClr val="000000"/>
              </a:buClr>
              <a:buSzPts val="900"/>
              <a:buNone/>
              <a:defRPr/>
            </a:lvl8pPr>
            <a:lvl9pPr lvl="8" rtl="0" algn="l">
              <a:lnSpc>
                <a:spcPct val="80000"/>
              </a:lnSpc>
              <a:spcBef>
                <a:spcPts val="0"/>
              </a:spcBef>
              <a:spcAft>
                <a:spcPts val="0"/>
              </a:spcAft>
              <a:buClr>
                <a:srgbClr val="000000"/>
              </a:buClr>
              <a:buSzPts val="900"/>
              <a:buNone/>
              <a:defRPr/>
            </a:lvl9pPr>
          </a:lstStyle>
          <a:p/>
        </p:txBody>
      </p:sp>
      <p:sp>
        <p:nvSpPr>
          <p:cNvPr id="217" name="Google Shape;217;g1085ccddd57_0_144"/>
          <p:cNvSpPr txBox="1"/>
          <p:nvPr>
            <p:ph idx="1" type="body"/>
          </p:nvPr>
        </p:nvSpPr>
        <p:spPr>
          <a:xfrm>
            <a:off x="603250" y="1186481"/>
            <a:ext cx="10985700" cy="467400"/>
          </a:xfrm>
          <a:prstGeom prst="rect">
            <a:avLst/>
          </a:prstGeom>
          <a:noFill/>
          <a:ln>
            <a:noFill/>
          </a:ln>
        </p:spPr>
        <p:txBody>
          <a:bodyPr anchorCtr="0" anchor="t" bIns="22850" lIns="22850" spcFirstLastPara="1" rIns="22850" wrap="square" tIns="22850">
            <a:normAutofit/>
          </a:bodyPr>
          <a:lstStyle>
            <a:lvl1pPr indent="-228600" lvl="0" marL="457200" rtl="0" algn="l">
              <a:lnSpc>
                <a:spcPct val="100000"/>
              </a:lnSpc>
              <a:spcBef>
                <a:spcPts val="0"/>
              </a:spcBef>
              <a:spcAft>
                <a:spcPts val="0"/>
              </a:spcAft>
              <a:buClr>
                <a:srgbClr val="000000"/>
              </a:buClr>
              <a:buSzPts val="2400"/>
              <a:buFont typeface="Helvetica Neue"/>
              <a:buNone/>
              <a:defRPr b="1" sz="2400"/>
            </a:lvl1pPr>
            <a:lvl2pPr indent="-298450" lvl="1" marL="914400" rtl="0" algn="l">
              <a:lnSpc>
                <a:spcPct val="90000"/>
              </a:lnSpc>
              <a:spcBef>
                <a:spcPts val="2300"/>
              </a:spcBef>
              <a:spcAft>
                <a:spcPts val="0"/>
              </a:spcAft>
              <a:buClr>
                <a:srgbClr val="000000"/>
              </a:buClr>
              <a:buSzPts val="1100"/>
              <a:buChar char="•"/>
              <a:defRPr/>
            </a:lvl2pPr>
            <a:lvl3pPr indent="-298450" lvl="2" marL="1371600" rtl="0" algn="l">
              <a:lnSpc>
                <a:spcPct val="90000"/>
              </a:lnSpc>
              <a:spcBef>
                <a:spcPts val="2300"/>
              </a:spcBef>
              <a:spcAft>
                <a:spcPts val="0"/>
              </a:spcAft>
              <a:buClr>
                <a:srgbClr val="000000"/>
              </a:buClr>
              <a:buSzPts val="1100"/>
              <a:buChar char="•"/>
              <a:defRPr/>
            </a:lvl3pPr>
            <a:lvl4pPr indent="-298450" lvl="3" marL="1828800" rtl="0" algn="l">
              <a:lnSpc>
                <a:spcPct val="90000"/>
              </a:lnSpc>
              <a:spcBef>
                <a:spcPts val="2300"/>
              </a:spcBef>
              <a:spcAft>
                <a:spcPts val="0"/>
              </a:spcAft>
              <a:buClr>
                <a:srgbClr val="000000"/>
              </a:buClr>
              <a:buSzPts val="1100"/>
              <a:buChar char="•"/>
              <a:defRPr/>
            </a:lvl4pPr>
            <a:lvl5pPr indent="-298450" lvl="4" marL="2286000" rtl="0" algn="l">
              <a:lnSpc>
                <a:spcPct val="90000"/>
              </a:lnSpc>
              <a:spcBef>
                <a:spcPts val="2300"/>
              </a:spcBef>
              <a:spcAft>
                <a:spcPts val="0"/>
              </a:spcAft>
              <a:buClr>
                <a:srgbClr val="000000"/>
              </a:buClr>
              <a:buSzPts val="1100"/>
              <a:buChar char="•"/>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18" name="Google Shape;218;g1085ccddd57_0_144"/>
          <p:cNvSpPr txBox="1"/>
          <p:nvPr>
            <p:ph idx="2" type="body"/>
          </p:nvPr>
        </p:nvSpPr>
        <p:spPr>
          <a:xfrm>
            <a:off x="603250" y="2124252"/>
            <a:ext cx="10985700" cy="4128000"/>
          </a:xfrm>
          <a:prstGeom prst="rect">
            <a:avLst/>
          </a:prstGeom>
          <a:noFill/>
          <a:ln>
            <a:noFill/>
          </a:ln>
        </p:spPr>
        <p:txBody>
          <a:bodyPr anchorCtr="0" anchor="t" bIns="25400" lIns="25400" spcFirstLastPara="1" rIns="25400" wrap="square" tIns="25400">
            <a:normAutofit/>
          </a:bodyPr>
          <a:lstStyle>
            <a:lvl1pPr indent="-298450" lvl="0" marL="457200" rtl="0" algn="l">
              <a:lnSpc>
                <a:spcPct val="90000"/>
              </a:lnSpc>
              <a:spcBef>
                <a:spcPts val="2300"/>
              </a:spcBef>
              <a:spcAft>
                <a:spcPts val="0"/>
              </a:spcAft>
              <a:buClr>
                <a:srgbClr val="000000"/>
              </a:buClr>
              <a:buSzPts val="1100"/>
              <a:buChar char="•"/>
              <a:defRPr/>
            </a:lvl1pPr>
            <a:lvl2pPr indent="-298450" lvl="1" marL="914400" rtl="0" algn="l">
              <a:lnSpc>
                <a:spcPct val="90000"/>
              </a:lnSpc>
              <a:spcBef>
                <a:spcPts val="2300"/>
              </a:spcBef>
              <a:spcAft>
                <a:spcPts val="0"/>
              </a:spcAft>
              <a:buClr>
                <a:srgbClr val="000000"/>
              </a:buClr>
              <a:buSzPts val="1100"/>
              <a:buChar char="•"/>
              <a:defRPr/>
            </a:lvl2pPr>
            <a:lvl3pPr indent="-298450" lvl="2" marL="1371600" rtl="0" algn="l">
              <a:lnSpc>
                <a:spcPct val="90000"/>
              </a:lnSpc>
              <a:spcBef>
                <a:spcPts val="2300"/>
              </a:spcBef>
              <a:spcAft>
                <a:spcPts val="0"/>
              </a:spcAft>
              <a:buClr>
                <a:srgbClr val="000000"/>
              </a:buClr>
              <a:buSzPts val="1100"/>
              <a:buChar char="•"/>
              <a:defRPr/>
            </a:lvl3pPr>
            <a:lvl4pPr indent="-298450" lvl="3" marL="1828800" rtl="0" algn="l">
              <a:lnSpc>
                <a:spcPct val="90000"/>
              </a:lnSpc>
              <a:spcBef>
                <a:spcPts val="2300"/>
              </a:spcBef>
              <a:spcAft>
                <a:spcPts val="0"/>
              </a:spcAft>
              <a:buClr>
                <a:srgbClr val="000000"/>
              </a:buClr>
              <a:buSzPts val="1100"/>
              <a:buChar char="•"/>
              <a:defRPr/>
            </a:lvl4pPr>
            <a:lvl5pPr indent="-298450" lvl="4" marL="2286000" rtl="0" algn="l">
              <a:lnSpc>
                <a:spcPct val="90000"/>
              </a:lnSpc>
              <a:spcBef>
                <a:spcPts val="2300"/>
              </a:spcBef>
              <a:spcAft>
                <a:spcPts val="0"/>
              </a:spcAft>
              <a:buClr>
                <a:srgbClr val="000000"/>
              </a:buClr>
              <a:buSzPts val="1100"/>
              <a:buChar char="•"/>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19" name="Google Shape;219;g1085ccddd57_0_144"/>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項目符號">
  <p:cSld name="項目符號">
    <p:spTree>
      <p:nvGrpSpPr>
        <p:cNvPr id="220" name="Shape 220"/>
        <p:cNvGrpSpPr/>
        <p:nvPr/>
      </p:nvGrpSpPr>
      <p:grpSpPr>
        <a:xfrm>
          <a:off x="0" y="0"/>
          <a:ext cx="0" cy="0"/>
          <a:chOff x="0" y="0"/>
          <a:chExt cx="0" cy="0"/>
        </a:xfrm>
      </p:grpSpPr>
      <p:sp>
        <p:nvSpPr>
          <p:cNvPr id="221" name="Google Shape;221;g1085ccddd57_0_149"/>
          <p:cNvSpPr txBox="1"/>
          <p:nvPr>
            <p:ph idx="1" type="body"/>
          </p:nvPr>
        </p:nvSpPr>
        <p:spPr>
          <a:xfrm>
            <a:off x="603250" y="2124252"/>
            <a:ext cx="10985700" cy="4128000"/>
          </a:xfrm>
          <a:prstGeom prst="rect">
            <a:avLst/>
          </a:prstGeom>
          <a:noFill/>
          <a:ln>
            <a:noFill/>
          </a:ln>
        </p:spPr>
        <p:txBody>
          <a:bodyPr anchorCtr="0" anchor="t" bIns="25400" lIns="25400" spcFirstLastPara="1" rIns="25400" wrap="square" tIns="25400">
            <a:normAutofit/>
          </a:bodyPr>
          <a:lstStyle>
            <a:lvl1pPr indent="-298450" lvl="0" marL="457200" rtl="0" algn="l">
              <a:lnSpc>
                <a:spcPct val="90000"/>
              </a:lnSpc>
              <a:spcBef>
                <a:spcPts val="2300"/>
              </a:spcBef>
              <a:spcAft>
                <a:spcPts val="0"/>
              </a:spcAft>
              <a:buClr>
                <a:srgbClr val="000000"/>
              </a:buClr>
              <a:buSzPts val="1100"/>
              <a:buChar char="•"/>
              <a:defRPr/>
            </a:lvl1pPr>
            <a:lvl2pPr indent="-298450" lvl="1" marL="914400" rtl="0" algn="l">
              <a:lnSpc>
                <a:spcPct val="90000"/>
              </a:lnSpc>
              <a:spcBef>
                <a:spcPts val="2300"/>
              </a:spcBef>
              <a:spcAft>
                <a:spcPts val="0"/>
              </a:spcAft>
              <a:buClr>
                <a:srgbClr val="000000"/>
              </a:buClr>
              <a:buSzPts val="1100"/>
              <a:buChar char="•"/>
              <a:defRPr/>
            </a:lvl2pPr>
            <a:lvl3pPr indent="-298450" lvl="2" marL="1371600" rtl="0" algn="l">
              <a:lnSpc>
                <a:spcPct val="90000"/>
              </a:lnSpc>
              <a:spcBef>
                <a:spcPts val="2300"/>
              </a:spcBef>
              <a:spcAft>
                <a:spcPts val="0"/>
              </a:spcAft>
              <a:buClr>
                <a:srgbClr val="000000"/>
              </a:buClr>
              <a:buSzPts val="1100"/>
              <a:buChar char="•"/>
              <a:defRPr/>
            </a:lvl3pPr>
            <a:lvl4pPr indent="-298450" lvl="3" marL="1828800" rtl="0" algn="l">
              <a:lnSpc>
                <a:spcPct val="90000"/>
              </a:lnSpc>
              <a:spcBef>
                <a:spcPts val="2300"/>
              </a:spcBef>
              <a:spcAft>
                <a:spcPts val="0"/>
              </a:spcAft>
              <a:buClr>
                <a:srgbClr val="000000"/>
              </a:buClr>
              <a:buSzPts val="1100"/>
              <a:buChar char="•"/>
              <a:defRPr/>
            </a:lvl4pPr>
            <a:lvl5pPr indent="-298450" lvl="4" marL="2286000" rtl="0" algn="l">
              <a:lnSpc>
                <a:spcPct val="90000"/>
              </a:lnSpc>
              <a:spcBef>
                <a:spcPts val="2300"/>
              </a:spcBef>
              <a:spcAft>
                <a:spcPts val="0"/>
              </a:spcAft>
              <a:buClr>
                <a:srgbClr val="000000"/>
              </a:buClr>
              <a:buSzPts val="1100"/>
              <a:buChar char="•"/>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22" name="Google Shape;222;g1085ccddd57_0_149"/>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項目符號與照片">
  <p:cSld name="大標題、項目符號與照片">
    <p:spTree>
      <p:nvGrpSpPr>
        <p:cNvPr id="223" name="Shape 223"/>
        <p:cNvGrpSpPr/>
        <p:nvPr/>
      </p:nvGrpSpPr>
      <p:grpSpPr>
        <a:xfrm>
          <a:off x="0" y="0"/>
          <a:ext cx="0" cy="0"/>
          <a:chOff x="0" y="0"/>
          <a:chExt cx="0" cy="0"/>
        </a:xfrm>
      </p:grpSpPr>
      <p:sp>
        <p:nvSpPr>
          <p:cNvPr id="224" name="Google Shape;224;g1085ccddd57_0_152"/>
          <p:cNvSpPr txBox="1"/>
          <p:nvPr>
            <p:ph idx="1" type="body"/>
          </p:nvPr>
        </p:nvSpPr>
        <p:spPr>
          <a:xfrm>
            <a:off x="603250" y="1186481"/>
            <a:ext cx="4889700" cy="467400"/>
          </a:xfrm>
          <a:prstGeom prst="rect">
            <a:avLst/>
          </a:prstGeom>
          <a:noFill/>
          <a:ln>
            <a:noFill/>
          </a:ln>
        </p:spPr>
        <p:txBody>
          <a:bodyPr anchorCtr="0" anchor="t" bIns="22850" lIns="22850" spcFirstLastPara="1" rIns="22850" wrap="square" tIns="22850">
            <a:normAutofit/>
          </a:bodyPr>
          <a:lstStyle>
            <a:lvl1pPr indent="-228600" lvl="0" marL="457200" rtl="0" algn="l">
              <a:lnSpc>
                <a:spcPct val="100000"/>
              </a:lnSpc>
              <a:spcBef>
                <a:spcPts val="0"/>
              </a:spcBef>
              <a:spcAft>
                <a:spcPts val="0"/>
              </a:spcAft>
              <a:buClr>
                <a:srgbClr val="000000"/>
              </a:buClr>
              <a:buSzPts val="2400"/>
              <a:buFont typeface="Helvetica Neue"/>
              <a:buNone/>
              <a:defRPr b="1" sz="2400"/>
            </a:lvl1pPr>
            <a:lvl2pPr indent="-298450" lvl="1" marL="914400" rtl="0" algn="l">
              <a:lnSpc>
                <a:spcPct val="90000"/>
              </a:lnSpc>
              <a:spcBef>
                <a:spcPts val="2300"/>
              </a:spcBef>
              <a:spcAft>
                <a:spcPts val="0"/>
              </a:spcAft>
              <a:buClr>
                <a:srgbClr val="000000"/>
              </a:buClr>
              <a:buSzPts val="1100"/>
              <a:buChar char="•"/>
              <a:defRPr/>
            </a:lvl2pPr>
            <a:lvl3pPr indent="-298450" lvl="2" marL="1371600" rtl="0" algn="l">
              <a:lnSpc>
                <a:spcPct val="90000"/>
              </a:lnSpc>
              <a:spcBef>
                <a:spcPts val="2300"/>
              </a:spcBef>
              <a:spcAft>
                <a:spcPts val="0"/>
              </a:spcAft>
              <a:buClr>
                <a:srgbClr val="000000"/>
              </a:buClr>
              <a:buSzPts val="1100"/>
              <a:buChar char="•"/>
              <a:defRPr/>
            </a:lvl3pPr>
            <a:lvl4pPr indent="-298450" lvl="3" marL="1828800" rtl="0" algn="l">
              <a:lnSpc>
                <a:spcPct val="90000"/>
              </a:lnSpc>
              <a:spcBef>
                <a:spcPts val="2300"/>
              </a:spcBef>
              <a:spcAft>
                <a:spcPts val="0"/>
              </a:spcAft>
              <a:buClr>
                <a:srgbClr val="000000"/>
              </a:buClr>
              <a:buSzPts val="1100"/>
              <a:buChar char="•"/>
              <a:defRPr/>
            </a:lvl4pPr>
            <a:lvl5pPr indent="-298450" lvl="4" marL="2286000" rtl="0" algn="l">
              <a:lnSpc>
                <a:spcPct val="90000"/>
              </a:lnSpc>
              <a:spcBef>
                <a:spcPts val="2300"/>
              </a:spcBef>
              <a:spcAft>
                <a:spcPts val="0"/>
              </a:spcAft>
              <a:buClr>
                <a:srgbClr val="000000"/>
              </a:buClr>
              <a:buSzPts val="1100"/>
              <a:buChar char="•"/>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25" name="Google Shape;225;g1085ccddd57_0_152"/>
          <p:cNvSpPr txBox="1"/>
          <p:nvPr>
            <p:ph idx="2" type="body"/>
          </p:nvPr>
        </p:nvSpPr>
        <p:spPr>
          <a:xfrm>
            <a:off x="603250" y="2124252"/>
            <a:ext cx="4889700" cy="4128300"/>
          </a:xfrm>
          <a:prstGeom prst="rect">
            <a:avLst/>
          </a:prstGeom>
          <a:noFill/>
          <a:ln>
            <a:noFill/>
          </a:ln>
        </p:spPr>
        <p:txBody>
          <a:bodyPr anchorCtr="0" anchor="t" bIns="25400" lIns="25400" spcFirstLastPara="1" rIns="25400" wrap="square" tIns="25400">
            <a:normAutofit/>
          </a:bodyPr>
          <a:lstStyle>
            <a:lvl1pPr indent="-298450" lvl="0" marL="457200" rtl="0" algn="l">
              <a:lnSpc>
                <a:spcPct val="90000"/>
              </a:lnSpc>
              <a:spcBef>
                <a:spcPts val="2300"/>
              </a:spcBef>
              <a:spcAft>
                <a:spcPts val="0"/>
              </a:spcAft>
              <a:buClr>
                <a:srgbClr val="000000"/>
              </a:buClr>
              <a:buSzPts val="1100"/>
              <a:buChar char="•"/>
              <a:defRPr/>
            </a:lvl1pPr>
            <a:lvl2pPr indent="-298450" lvl="1" marL="914400" rtl="0" algn="l">
              <a:lnSpc>
                <a:spcPct val="90000"/>
              </a:lnSpc>
              <a:spcBef>
                <a:spcPts val="2300"/>
              </a:spcBef>
              <a:spcAft>
                <a:spcPts val="0"/>
              </a:spcAft>
              <a:buClr>
                <a:srgbClr val="000000"/>
              </a:buClr>
              <a:buSzPts val="1100"/>
              <a:buChar char="•"/>
              <a:defRPr/>
            </a:lvl2pPr>
            <a:lvl3pPr indent="-298450" lvl="2" marL="1371600" rtl="0" algn="l">
              <a:lnSpc>
                <a:spcPct val="90000"/>
              </a:lnSpc>
              <a:spcBef>
                <a:spcPts val="2300"/>
              </a:spcBef>
              <a:spcAft>
                <a:spcPts val="0"/>
              </a:spcAft>
              <a:buClr>
                <a:srgbClr val="000000"/>
              </a:buClr>
              <a:buSzPts val="1100"/>
              <a:buChar char="•"/>
              <a:defRPr/>
            </a:lvl3pPr>
            <a:lvl4pPr indent="-298450" lvl="3" marL="1828800" rtl="0" algn="l">
              <a:lnSpc>
                <a:spcPct val="90000"/>
              </a:lnSpc>
              <a:spcBef>
                <a:spcPts val="2300"/>
              </a:spcBef>
              <a:spcAft>
                <a:spcPts val="0"/>
              </a:spcAft>
              <a:buClr>
                <a:srgbClr val="000000"/>
              </a:buClr>
              <a:buSzPts val="1100"/>
              <a:buChar char="•"/>
              <a:defRPr/>
            </a:lvl4pPr>
            <a:lvl5pPr indent="-298450" lvl="4" marL="2286000" rtl="0" algn="l">
              <a:lnSpc>
                <a:spcPct val="90000"/>
              </a:lnSpc>
              <a:spcBef>
                <a:spcPts val="2300"/>
              </a:spcBef>
              <a:spcAft>
                <a:spcPts val="0"/>
              </a:spcAft>
              <a:buClr>
                <a:srgbClr val="000000"/>
              </a:buClr>
              <a:buSzPts val="1100"/>
              <a:buChar char="•"/>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26" name="Google Shape;226;g1085ccddd57_0_152"/>
          <p:cNvSpPr/>
          <p:nvPr>
            <p:ph idx="3" type="pic"/>
          </p:nvPr>
        </p:nvSpPr>
        <p:spPr>
          <a:xfrm>
            <a:off x="6096000" y="-203633"/>
            <a:ext cx="5458500" cy="7278000"/>
          </a:xfrm>
          <a:prstGeom prst="rect">
            <a:avLst/>
          </a:prstGeom>
          <a:noFill/>
          <a:ln>
            <a:noFill/>
          </a:ln>
        </p:spPr>
      </p:sp>
      <p:sp>
        <p:nvSpPr>
          <p:cNvPr id="227" name="Google Shape;227;g1085ccddd57_0_152"/>
          <p:cNvSpPr txBox="1"/>
          <p:nvPr>
            <p:ph type="title"/>
          </p:nvPr>
        </p:nvSpPr>
        <p:spPr>
          <a:xfrm>
            <a:off x="603250" y="539750"/>
            <a:ext cx="4889700" cy="717600"/>
          </a:xfrm>
          <a:prstGeom prst="rect">
            <a:avLst/>
          </a:prstGeom>
          <a:noFill/>
          <a:ln>
            <a:noFill/>
          </a:ln>
        </p:spPr>
        <p:txBody>
          <a:bodyPr anchorCtr="0" anchor="t" bIns="25400" lIns="25400" spcFirstLastPara="1" rIns="25400" wrap="square" tIns="25400">
            <a:normAutofit/>
          </a:bodyPr>
          <a:lstStyle>
            <a:lvl1pPr lvl="0" rtl="0" algn="l">
              <a:lnSpc>
                <a:spcPct val="80000"/>
              </a:lnSpc>
              <a:spcBef>
                <a:spcPts val="0"/>
              </a:spcBef>
              <a:spcAft>
                <a:spcPts val="0"/>
              </a:spcAft>
              <a:buClr>
                <a:srgbClr val="000000"/>
              </a:buClr>
              <a:buSzPts val="900"/>
              <a:buNone/>
              <a:defRPr/>
            </a:lvl1pPr>
            <a:lvl2pPr lvl="1" rtl="0" algn="l">
              <a:lnSpc>
                <a:spcPct val="80000"/>
              </a:lnSpc>
              <a:spcBef>
                <a:spcPts val="0"/>
              </a:spcBef>
              <a:spcAft>
                <a:spcPts val="0"/>
              </a:spcAft>
              <a:buClr>
                <a:srgbClr val="000000"/>
              </a:buClr>
              <a:buSzPts val="900"/>
              <a:buNone/>
              <a:defRPr/>
            </a:lvl2pPr>
            <a:lvl3pPr lvl="2" rtl="0" algn="l">
              <a:lnSpc>
                <a:spcPct val="80000"/>
              </a:lnSpc>
              <a:spcBef>
                <a:spcPts val="0"/>
              </a:spcBef>
              <a:spcAft>
                <a:spcPts val="0"/>
              </a:spcAft>
              <a:buClr>
                <a:srgbClr val="000000"/>
              </a:buClr>
              <a:buSzPts val="900"/>
              <a:buNone/>
              <a:defRPr/>
            </a:lvl3pPr>
            <a:lvl4pPr lvl="3" rtl="0" algn="l">
              <a:lnSpc>
                <a:spcPct val="80000"/>
              </a:lnSpc>
              <a:spcBef>
                <a:spcPts val="0"/>
              </a:spcBef>
              <a:spcAft>
                <a:spcPts val="0"/>
              </a:spcAft>
              <a:buClr>
                <a:srgbClr val="000000"/>
              </a:buClr>
              <a:buSzPts val="900"/>
              <a:buNone/>
              <a:defRPr/>
            </a:lvl4pPr>
            <a:lvl5pPr lvl="4" rtl="0" algn="l">
              <a:lnSpc>
                <a:spcPct val="80000"/>
              </a:lnSpc>
              <a:spcBef>
                <a:spcPts val="0"/>
              </a:spcBef>
              <a:spcAft>
                <a:spcPts val="0"/>
              </a:spcAft>
              <a:buClr>
                <a:srgbClr val="000000"/>
              </a:buClr>
              <a:buSzPts val="900"/>
              <a:buNone/>
              <a:defRPr/>
            </a:lvl5pPr>
            <a:lvl6pPr lvl="5" rtl="0" algn="l">
              <a:lnSpc>
                <a:spcPct val="80000"/>
              </a:lnSpc>
              <a:spcBef>
                <a:spcPts val="0"/>
              </a:spcBef>
              <a:spcAft>
                <a:spcPts val="0"/>
              </a:spcAft>
              <a:buClr>
                <a:srgbClr val="000000"/>
              </a:buClr>
              <a:buSzPts val="900"/>
              <a:buNone/>
              <a:defRPr/>
            </a:lvl6pPr>
            <a:lvl7pPr lvl="6" rtl="0" algn="l">
              <a:lnSpc>
                <a:spcPct val="80000"/>
              </a:lnSpc>
              <a:spcBef>
                <a:spcPts val="0"/>
              </a:spcBef>
              <a:spcAft>
                <a:spcPts val="0"/>
              </a:spcAft>
              <a:buClr>
                <a:srgbClr val="000000"/>
              </a:buClr>
              <a:buSzPts val="900"/>
              <a:buNone/>
              <a:defRPr/>
            </a:lvl7pPr>
            <a:lvl8pPr lvl="7" rtl="0" algn="l">
              <a:lnSpc>
                <a:spcPct val="80000"/>
              </a:lnSpc>
              <a:spcBef>
                <a:spcPts val="0"/>
              </a:spcBef>
              <a:spcAft>
                <a:spcPts val="0"/>
              </a:spcAft>
              <a:buClr>
                <a:srgbClr val="000000"/>
              </a:buClr>
              <a:buSzPts val="900"/>
              <a:buNone/>
              <a:defRPr/>
            </a:lvl8pPr>
            <a:lvl9pPr lvl="8" rtl="0" algn="l">
              <a:lnSpc>
                <a:spcPct val="80000"/>
              </a:lnSpc>
              <a:spcBef>
                <a:spcPts val="0"/>
              </a:spcBef>
              <a:spcAft>
                <a:spcPts val="0"/>
              </a:spcAft>
              <a:buClr>
                <a:srgbClr val="000000"/>
              </a:buClr>
              <a:buSzPts val="900"/>
              <a:buNone/>
              <a:defRPr/>
            </a:lvl9pPr>
          </a:lstStyle>
          <a:p/>
        </p:txBody>
      </p:sp>
      <p:sp>
        <p:nvSpPr>
          <p:cNvPr id="228" name="Google Shape;228;g1085ccddd57_0_152"/>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
  <p:cSld name="章節">
    <p:spTree>
      <p:nvGrpSpPr>
        <p:cNvPr id="229" name="Shape 229"/>
        <p:cNvGrpSpPr/>
        <p:nvPr/>
      </p:nvGrpSpPr>
      <p:grpSpPr>
        <a:xfrm>
          <a:off x="0" y="0"/>
          <a:ext cx="0" cy="0"/>
          <a:chOff x="0" y="0"/>
          <a:chExt cx="0" cy="0"/>
        </a:xfrm>
      </p:grpSpPr>
      <p:sp>
        <p:nvSpPr>
          <p:cNvPr id="230" name="Google Shape;230;g1085ccddd57_0_158"/>
          <p:cNvSpPr txBox="1"/>
          <p:nvPr>
            <p:ph type="title"/>
          </p:nvPr>
        </p:nvSpPr>
        <p:spPr>
          <a:xfrm>
            <a:off x="603248" y="2266950"/>
            <a:ext cx="10985700" cy="2324100"/>
          </a:xfrm>
          <a:prstGeom prst="rect">
            <a:avLst/>
          </a:prstGeom>
          <a:noFill/>
          <a:ln>
            <a:noFill/>
          </a:ln>
        </p:spPr>
        <p:txBody>
          <a:bodyPr anchorCtr="0" anchor="ctr" bIns="25400" lIns="25400" spcFirstLastPara="1" rIns="25400" wrap="square" tIns="25400">
            <a:normAutofit/>
          </a:bodyPr>
          <a:lstStyle>
            <a:lvl1pPr lvl="0" rtl="0" algn="l">
              <a:lnSpc>
                <a:spcPct val="80000"/>
              </a:lnSpc>
              <a:spcBef>
                <a:spcPts val="0"/>
              </a:spcBef>
              <a:spcAft>
                <a:spcPts val="0"/>
              </a:spcAft>
              <a:buClr>
                <a:srgbClr val="000000"/>
              </a:buClr>
              <a:buSzPts val="5800"/>
              <a:buFont typeface="Helvetica Neue"/>
              <a:buNone/>
              <a:defRPr b="0" sz="5800">
                <a:latin typeface="Helvetica Neue"/>
                <a:ea typeface="Helvetica Neue"/>
                <a:cs typeface="Helvetica Neue"/>
                <a:sym typeface="Helvetica Neue"/>
              </a:defRPr>
            </a:lvl1pPr>
            <a:lvl2pPr lvl="1" rtl="0" algn="l">
              <a:lnSpc>
                <a:spcPct val="80000"/>
              </a:lnSpc>
              <a:spcBef>
                <a:spcPts val="0"/>
              </a:spcBef>
              <a:spcAft>
                <a:spcPts val="0"/>
              </a:spcAft>
              <a:buClr>
                <a:srgbClr val="000000"/>
              </a:buClr>
              <a:buSzPts val="900"/>
              <a:buNone/>
              <a:defRPr/>
            </a:lvl2pPr>
            <a:lvl3pPr lvl="2" rtl="0" algn="l">
              <a:lnSpc>
                <a:spcPct val="80000"/>
              </a:lnSpc>
              <a:spcBef>
                <a:spcPts val="0"/>
              </a:spcBef>
              <a:spcAft>
                <a:spcPts val="0"/>
              </a:spcAft>
              <a:buClr>
                <a:srgbClr val="000000"/>
              </a:buClr>
              <a:buSzPts val="900"/>
              <a:buNone/>
              <a:defRPr/>
            </a:lvl3pPr>
            <a:lvl4pPr lvl="3" rtl="0" algn="l">
              <a:lnSpc>
                <a:spcPct val="80000"/>
              </a:lnSpc>
              <a:spcBef>
                <a:spcPts val="0"/>
              </a:spcBef>
              <a:spcAft>
                <a:spcPts val="0"/>
              </a:spcAft>
              <a:buClr>
                <a:srgbClr val="000000"/>
              </a:buClr>
              <a:buSzPts val="900"/>
              <a:buNone/>
              <a:defRPr/>
            </a:lvl4pPr>
            <a:lvl5pPr lvl="4" rtl="0" algn="l">
              <a:lnSpc>
                <a:spcPct val="80000"/>
              </a:lnSpc>
              <a:spcBef>
                <a:spcPts val="0"/>
              </a:spcBef>
              <a:spcAft>
                <a:spcPts val="0"/>
              </a:spcAft>
              <a:buClr>
                <a:srgbClr val="000000"/>
              </a:buClr>
              <a:buSzPts val="900"/>
              <a:buNone/>
              <a:defRPr/>
            </a:lvl5pPr>
            <a:lvl6pPr lvl="5" rtl="0" algn="l">
              <a:lnSpc>
                <a:spcPct val="80000"/>
              </a:lnSpc>
              <a:spcBef>
                <a:spcPts val="0"/>
              </a:spcBef>
              <a:spcAft>
                <a:spcPts val="0"/>
              </a:spcAft>
              <a:buClr>
                <a:srgbClr val="000000"/>
              </a:buClr>
              <a:buSzPts val="900"/>
              <a:buNone/>
              <a:defRPr/>
            </a:lvl6pPr>
            <a:lvl7pPr lvl="6" rtl="0" algn="l">
              <a:lnSpc>
                <a:spcPct val="80000"/>
              </a:lnSpc>
              <a:spcBef>
                <a:spcPts val="0"/>
              </a:spcBef>
              <a:spcAft>
                <a:spcPts val="0"/>
              </a:spcAft>
              <a:buClr>
                <a:srgbClr val="000000"/>
              </a:buClr>
              <a:buSzPts val="900"/>
              <a:buNone/>
              <a:defRPr/>
            </a:lvl7pPr>
            <a:lvl8pPr lvl="7" rtl="0" algn="l">
              <a:lnSpc>
                <a:spcPct val="80000"/>
              </a:lnSpc>
              <a:spcBef>
                <a:spcPts val="0"/>
              </a:spcBef>
              <a:spcAft>
                <a:spcPts val="0"/>
              </a:spcAft>
              <a:buClr>
                <a:srgbClr val="000000"/>
              </a:buClr>
              <a:buSzPts val="900"/>
              <a:buNone/>
              <a:defRPr/>
            </a:lvl8pPr>
            <a:lvl9pPr lvl="8" rtl="0" algn="l">
              <a:lnSpc>
                <a:spcPct val="80000"/>
              </a:lnSpc>
              <a:spcBef>
                <a:spcPts val="0"/>
              </a:spcBef>
              <a:spcAft>
                <a:spcPts val="0"/>
              </a:spcAft>
              <a:buClr>
                <a:srgbClr val="000000"/>
              </a:buClr>
              <a:buSzPts val="900"/>
              <a:buNone/>
              <a:defRPr/>
            </a:lvl9pPr>
          </a:lstStyle>
          <a:p/>
        </p:txBody>
      </p:sp>
      <p:sp>
        <p:nvSpPr>
          <p:cNvPr id="231" name="Google Shape;231;g1085ccddd57_0_158"/>
          <p:cNvSpPr txBox="1"/>
          <p:nvPr>
            <p:ph idx="12" type="sldNum"/>
          </p:nvPr>
        </p:nvSpPr>
        <p:spPr>
          <a:xfrm>
            <a:off x="6000750" y="6542616"/>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大標題">
  <p:cSld name="只有大標題">
    <p:spTree>
      <p:nvGrpSpPr>
        <p:cNvPr id="232" name="Shape 232"/>
        <p:cNvGrpSpPr/>
        <p:nvPr/>
      </p:nvGrpSpPr>
      <p:grpSpPr>
        <a:xfrm>
          <a:off x="0" y="0"/>
          <a:ext cx="0" cy="0"/>
          <a:chOff x="0" y="0"/>
          <a:chExt cx="0" cy="0"/>
        </a:xfrm>
      </p:grpSpPr>
      <p:sp>
        <p:nvSpPr>
          <p:cNvPr id="233" name="Google Shape;233;g1085ccddd57_0_161"/>
          <p:cNvSpPr txBox="1"/>
          <p:nvPr>
            <p:ph type="title"/>
          </p:nvPr>
        </p:nvSpPr>
        <p:spPr>
          <a:xfrm>
            <a:off x="603250" y="539750"/>
            <a:ext cx="10985700" cy="717600"/>
          </a:xfrm>
          <a:prstGeom prst="rect">
            <a:avLst/>
          </a:prstGeom>
          <a:noFill/>
          <a:ln>
            <a:noFill/>
          </a:ln>
        </p:spPr>
        <p:txBody>
          <a:bodyPr anchorCtr="0" anchor="t" bIns="25400" lIns="25400" spcFirstLastPara="1" rIns="25400" wrap="square" tIns="25400">
            <a:normAutofit/>
          </a:bodyPr>
          <a:lstStyle>
            <a:lvl1pPr lvl="0" rtl="0" algn="l">
              <a:lnSpc>
                <a:spcPct val="80000"/>
              </a:lnSpc>
              <a:spcBef>
                <a:spcPts val="0"/>
              </a:spcBef>
              <a:spcAft>
                <a:spcPts val="0"/>
              </a:spcAft>
              <a:buClr>
                <a:srgbClr val="000000"/>
              </a:buClr>
              <a:buSzPts val="900"/>
              <a:buNone/>
              <a:defRPr/>
            </a:lvl1pPr>
            <a:lvl2pPr lvl="1" rtl="0" algn="l">
              <a:lnSpc>
                <a:spcPct val="80000"/>
              </a:lnSpc>
              <a:spcBef>
                <a:spcPts val="0"/>
              </a:spcBef>
              <a:spcAft>
                <a:spcPts val="0"/>
              </a:spcAft>
              <a:buClr>
                <a:srgbClr val="000000"/>
              </a:buClr>
              <a:buSzPts val="900"/>
              <a:buNone/>
              <a:defRPr/>
            </a:lvl2pPr>
            <a:lvl3pPr lvl="2" rtl="0" algn="l">
              <a:lnSpc>
                <a:spcPct val="80000"/>
              </a:lnSpc>
              <a:spcBef>
                <a:spcPts val="0"/>
              </a:spcBef>
              <a:spcAft>
                <a:spcPts val="0"/>
              </a:spcAft>
              <a:buClr>
                <a:srgbClr val="000000"/>
              </a:buClr>
              <a:buSzPts val="900"/>
              <a:buNone/>
              <a:defRPr/>
            </a:lvl3pPr>
            <a:lvl4pPr lvl="3" rtl="0" algn="l">
              <a:lnSpc>
                <a:spcPct val="80000"/>
              </a:lnSpc>
              <a:spcBef>
                <a:spcPts val="0"/>
              </a:spcBef>
              <a:spcAft>
                <a:spcPts val="0"/>
              </a:spcAft>
              <a:buClr>
                <a:srgbClr val="000000"/>
              </a:buClr>
              <a:buSzPts val="900"/>
              <a:buNone/>
              <a:defRPr/>
            </a:lvl4pPr>
            <a:lvl5pPr lvl="4" rtl="0" algn="l">
              <a:lnSpc>
                <a:spcPct val="80000"/>
              </a:lnSpc>
              <a:spcBef>
                <a:spcPts val="0"/>
              </a:spcBef>
              <a:spcAft>
                <a:spcPts val="0"/>
              </a:spcAft>
              <a:buClr>
                <a:srgbClr val="000000"/>
              </a:buClr>
              <a:buSzPts val="900"/>
              <a:buNone/>
              <a:defRPr/>
            </a:lvl5pPr>
            <a:lvl6pPr lvl="5" rtl="0" algn="l">
              <a:lnSpc>
                <a:spcPct val="80000"/>
              </a:lnSpc>
              <a:spcBef>
                <a:spcPts val="0"/>
              </a:spcBef>
              <a:spcAft>
                <a:spcPts val="0"/>
              </a:spcAft>
              <a:buClr>
                <a:srgbClr val="000000"/>
              </a:buClr>
              <a:buSzPts val="900"/>
              <a:buNone/>
              <a:defRPr/>
            </a:lvl6pPr>
            <a:lvl7pPr lvl="6" rtl="0" algn="l">
              <a:lnSpc>
                <a:spcPct val="80000"/>
              </a:lnSpc>
              <a:spcBef>
                <a:spcPts val="0"/>
              </a:spcBef>
              <a:spcAft>
                <a:spcPts val="0"/>
              </a:spcAft>
              <a:buClr>
                <a:srgbClr val="000000"/>
              </a:buClr>
              <a:buSzPts val="900"/>
              <a:buNone/>
              <a:defRPr/>
            </a:lvl7pPr>
            <a:lvl8pPr lvl="7" rtl="0" algn="l">
              <a:lnSpc>
                <a:spcPct val="80000"/>
              </a:lnSpc>
              <a:spcBef>
                <a:spcPts val="0"/>
              </a:spcBef>
              <a:spcAft>
                <a:spcPts val="0"/>
              </a:spcAft>
              <a:buClr>
                <a:srgbClr val="000000"/>
              </a:buClr>
              <a:buSzPts val="900"/>
              <a:buNone/>
              <a:defRPr/>
            </a:lvl8pPr>
            <a:lvl9pPr lvl="8" rtl="0" algn="l">
              <a:lnSpc>
                <a:spcPct val="80000"/>
              </a:lnSpc>
              <a:spcBef>
                <a:spcPts val="0"/>
              </a:spcBef>
              <a:spcAft>
                <a:spcPts val="0"/>
              </a:spcAft>
              <a:buClr>
                <a:srgbClr val="000000"/>
              </a:buClr>
              <a:buSzPts val="900"/>
              <a:buNone/>
              <a:defRPr/>
            </a:lvl9pPr>
          </a:lstStyle>
          <a:p/>
        </p:txBody>
      </p:sp>
      <p:sp>
        <p:nvSpPr>
          <p:cNvPr id="234" name="Google Shape;234;g1085ccddd57_0_161"/>
          <p:cNvSpPr txBox="1"/>
          <p:nvPr>
            <p:ph idx="1" type="body"/>
          </p:nvPr>
        </p:nvSpPr>
        <p:spPr>
          <a:xfrm>
            <a:off x="603250" y="1186481"/>
            <a:ext cx="10985700" cy="467400"/>
          </a:xfrm>
          <a:prstGeom prst="rect">
            <a:avLst/>
          </a:prstGeom>
          <a:noFill/>
          <a:ln>
            <a:noFill/>
          </a:ln>
        </p:spPr>
        <p:txBody>
          <a:bodyPr anchorCtr="0" anchor="t" bIns="22850" lIns="22850" spcFirstLastPara="1" rIns="22850" wrap="square" tIns="22850">
            <a:normAutofit/>
          </a:bodyPr>
          <a:lstStyle>
            <a:lvl1pPr indent="-228600" lvl="0" marL="457200" rtl="0" algn="l">
              <a:lnSpc>
                <a:spcPct val="100000"/>
              </a:lnSpc>
              <a:spcBef>
                <a:spcPts val="0"/>
              </a:spcBef>
              <a:spcAft>
                <a:spcPts val="0"/>
              </a:spcAft>
              <a:buClr>
                <a:srgbClr val="000000"/>
              </a:buClr>
              <a:buSzPts val="2400"/>
              <a:buFont typeface="Helvetica Neue"/>
              <a:buNone/>
              <a:defRPr b="1" sz="2400"/>
            </a:lvl1pPr>
            <a:lvl2pPr indent="-298450" lvl="1" marL="914400" rtl="0" algn="l">
              <a:lnSpc>
                <a:spcPct val="90000"/>
              </a:lnSpc>
              <a:spcBef>
                <a:spcPts val="2300"/>
              </a:spcBef>
              <a:spcAft>
                <a:spcPts val="0"/>
              </a:spcAft>
              <a:buClr>
                <a:srgbClr val="000000"/>
              </a:buClr>
              <a:buSzPts val="1100"/>
              <a:buChar char="•"/>
              <a:defRPr/>
            </a:lvl2pPr>
            <a:lvl3pPr indent="-298450" lvl="2" marL="1371600" rtl="0" algn="l">
              <a:lnSpc>
                <a:spcPct val="90000"/>
              </a:lnSpc>
              <a:spcBef>
                <a:spcPts val="2300"/>
              </a:spcBef>
              <a:spcAft>
                <a:spcPts val="0"/>
              </a:spcAft>
              <a:buClr>
                <a:srgbClr val="000000"/>
              </a:buClr>
              <a:buSzPts val="1100"/>
              <a:buChar char="•"/>
              <a:defRPr/>
            </a:lvl3pPr>
            <a:lvl4pPr indent="-298450" lvl="3" marL="1828800" rtl="0" algn="l">
              <a:lnSpc>
                <a:spcPct val="90000"/>
              </a:lnSpc>
              <a:spcBef>
                <a:spcPts val="2300"/>
              </a:spcBef>
              <a:spcAft>
                <a:spcPts val="0"/>
              </a:spcAft>
              <a:buClr>
                <a:srgbClr val="000000"/>
              </a:buClr>
              <a:buSzPts val="1100"/>
              <a:buChar char="•"/>
              <a:defRPr/>
            </a:lvl4pPr>
            <a:lvl5pPr indent="-298450" lvl="4" marL="2286000" rtl="0" algn="l">
              <a:lnSpc>
                <a:spcPct val="90000"/>
              </a:lnSpc>
              <a:spcBef>
                <a:spcPts val="2300"/>
              </a:spcBef>
              <a:spcAft>
                <a:spcPts val="0"/>
              </a:spcAft>
              <a:buClr>
                <a:srgbClr val="000000"/>
              </a:buClr>
              <a:buSzPts val="1100"/>
              <a:buChar char="•"/>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35" name="Google Shape;235;g1085ccddd57_0_161"/>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議程">
  <p:cSld name="議程">
    <p:spTree>
      <p:nvGrpSpPr>
        <p:cNvPr id="236" name="Shape 236"/>
        <p:cNvGrpSpPr/>
        <p:nvPr/>
      </p:nvGrpSpPr>
      <p:grpSpPr>
        <a:xfrm>
          <a:off x="0" y="0"/>
          <a:ext cx="0" cy="0"/>
          <a:chOff x="0" y="0"/>
          <a:chExt cx="0" cy="0"/>
        </a:xfrm>
      </p:grpSpPr>
      <p:sp>
        <p:nvSpPr>
          <p:cNvPr id="237" name="Google Shape;237;g1085ccddd57_0_165"/>
          <p:cNvSpPr txBox="1"/>
          <p:nvPr>
            <p:ph type="title"/>
          </p:nvPr>
        </p:nvSpPr>
        <p:spPr>
          <a:xfrm>
            <a:off x="603250" y="539750"/>
            <a:ext cx="10985700" cy="717600"/>
          </a:xfrm>
          <a:prstGeom prst="rect">
            <a:avLst/>
          </a:prstGeom>
          <a:noFill/>
          <a:ln>
            <a:noFill/>
          </a:ln>
        </p:spPr>
        <p:txBody>
          <a:bodyPr anchorCtr="0" anchor="t" bIns="25400" lIns="25400" spcFirstLastPara="1" rIns="25400" wrap="square" tIns="25400">
            <a:normAutofit/>
          </a:bodyPr>
          <a:lstStyle>
            <a:lvl1pPr lvl="0" rtl="0" algn="l">
              <a:lnSpc>
                <a:spcPct val="80000"/>
              </a:lnSpc>
              <a:spcBef>
                <a:spcPts val="0"/>
              </a:spcBef>
              <a:spcAft>
                <a:spcPts val="0"/>
              </a:spcAft>
              <a:buClr>
                <a:srgbClr val="000000"/>
              </a:buClr>
              <a:buSzPts val="900"/>
              <a:buNone/>
              <a:defRPr/>
            </a:lvl1pPr>
            <a:lvl2pPr lvl="1" rtl="0" algn="l">
              <a:lnSpc>
                <a:spcPct val="80000"/>
              </a:lnSpc>
              <a:spcBef>
                <a:spcPts val="0"/>
              </a:spcBef>
              <a:spcAft>
                <a:spcPts val="0"/>
              </a:spcAft>
              <a:buClr>
                <a:srgbClr val="000000"/>
              </a:buClr>
              <a:buSzPts val="900"/>
              <a:buNone/>
              <a:defRPr/>
            </a:lvl2pPr>
            <a:lvl3pPr lvl="2" rtl="0" algn="l">
              <a:lnSpc>
                <a:spcPct val="80000"/>
              </a:lnSpc>
              <a:spcBef>
                <a:spcPts val="0"/>
              </a:spcBef>
              <a:spcAft>
                <a:spcPts val="0"/>
              </a:spcAft>
              <a:buClr>
                <a:srgbClr val="000000"/>
              </a:buClr>
              <a:buSzPts val="900"/>
              <a:buNone/>
              <a:defRPr/>
            </a:lvl3pPr>
            <a:lvl4pPr lvl="3" rtl="0" algn="l">
              <a:lnSpc>
                <a:spcPct val="80000"/>
              </a:lnSpc>
              <a:spcBef>
                <a:spcPts val="0"/>
              </a:spcBef>
              <a:spcAft>
                <a:spcPts val="0"/>
              </a:spcAft>
              <a:buClr>
                <a:srgbClr val="000000"/>
              </a:buClr>
              <a:buSzPts val="900"/>
              <a:buNone/>
              <a:defRPr/>
            </a:lvl4pPr>
            <a:lvl5pPr lvl="4" rtl="0" algn="l">
              <a:lnSpc>
                <a:spcPct val="80000"/>
              </a:lnSpc>
              <a:spcBef>
                <a:spcPts val="0"/>
              </a:spcBef>
              <a:spcAft>
                <a:spcPts val="0"/>
              </a:spcAft>
              <a:buClr>
                <a:srgbClr val="000000"/>
              </a:buClr>
              <a:buSzPts val="900"/>
              <a:buNone/>
              <a:defRPr/>
            </a:lvl5pPr>
            <a:lvl6pPr lvl="5" rtl="0" algn="l">
              <a:lnSpc>
                <a:spcPct val="80000"/>
              </a:lnSpc>
              <a:spcBef>
                <a:spcPts val="0"/>
              </a:spcBef>
              <a:spcAft>
                <a:spcPts val="0"/>
              </a:spcAft>
              <a:buClr>
                <a:srgbClr val="000000"/>
              </a:buClr>
              <a:buSzPts val="900"/>
              <a:buNone/>
              <a:defRPr/>
            </a:lvl6pPr>
            <a:lvl7pPr lvl="6" rtl="0" algn="l">
              <a:lnSpc>
                <a:spcPct val="80000"/>
              </a:lnSpc>
              <a:spcBef>
                <a:spcPts val="0"/>
              </a:spcBef>
              <a:spcAft>
                <a:spcPts val="0"/>
              </a:spcAft>
              <a:buClr>
                <a:srgbClr val="000000"/>
              </a:buClr>
              <a:buSzPts val="900"/>
              <a:buNone/>
              <a:defRPr/>
            </a:lvl7pPr>
            <a:lvl8pPr lvl="7" rtl="0" algn="l">
              <a:lnSpc>
                <a:spcPct val="80000"/>
              </a:lnSpc>
              <a:spcBef>
                <a:spcPts val="0"/>
              </a:spcBef>
              <a:spcAft>
                <a:spcPts val="0"/>
              </a:spcAft>
              <a:buClr>
                <a:srgbClr val="000000"/>
              </a:buClr>
              <a:buSzPts val="900"/>
              <a:buNone/>
              <a:defRPr/>
            </a:lvl8pPr>
            <a:lvl9pPr lvl="8" rtl="0" algn="l">
              <a:lnSpc>
                <a:spcPct val="80000"/>
              </a:lnSpc>
              <a:spcBef>
                <a:spcPts val="0"/>
              </a:spcBef>
              <a:spcAft>
                <a:spcPts val="0"/>
              </a:spcAft>
              <a:buClr>
                <a:srgbClr val="000000"/>
              </a:buClr>
              <a:buSzPts val="900"/>
              <a:buNone/>
              <a:defRPr/>
            </a:lvl9pPr>
          </a:lstStyle>
          <a:p/>
        </p:txBody>
      </p:sp>
      <p:sp>
        <p:nvSpPr>
          <p:cNvPr id="238" name="Google Shape;238;g1085ccddd57_0_165"/>
          <p:cNvSpPr txBox="1"/>
          <p:nvPr>
            <p:ph idx="1" type="body"/>
          </p:nvPr>
        </p:nvSpPr>
        <p:spPr>
          <a:xfrm>
            <a:off x="603250" y="1186481"/>
            <a:ext cx="10985700" cy="467400"/>
          </a:xfrm>
          <a:prstGeom prst="rect">
            <a:avLst/>
          </a:prstGeom>
          <a:noFill/>
          <a:ln>
            <a:noFill/>
          </a:ln>
        </p:spPr>
        <p:txBody>
          <a:bodyPr anchorCtr="0" anchor="t" bIns="22850" lIns="22850" spcFirstLastPara="1" rIns="22850" wrap="square" tIns="22850">
            <a:normAutofit/>
          </a:bodyPr>
          <a:lstStyle>
            <a:lvl1pPr indent="-228600" lvl="0" marL="457200" rtl="0" algn="l">
              <a:lnSpc>
                <a:spcPct val="100000"/>
              </a:lnSpc>
              <a:spcBef>
                <a:spcPts val="0"/>
              </a:spcBef>
              <a:spcAft>
                <a:spcPts val="0"/>
              </a:spcAft>
              <a:buClr>
                <a:srgbClr val="000000"/>
              </a:buClr>
              <a:buSzPts val="2400"/>
              <a:buFont typeface="Helvetica Neue"/>
              <a:buNone/>
              <a:defRPr b="1" sz="2400"/>
            </a:lvl1pPr>
            <a:lvl2pPr indent="-298450" lvl="1" marL="914400" rtl="0" algn="l">
              <a:lnSpc>
                <a:spcPct val="90000"/>
              </a:lnSpc>
              <a:spcBef>
                <a:spcPts val="2300"/>
              </a:spcBef>
              <a:spcAft>
                <a:spcPts val="0"/>
              </a:spcAft>
              <a:buClr>
                <a:srgbClr val="000000"/>
              </a:buClr>
              <a:buSzPts val="1100"/>
              <a:buChar char="•"/>
              <a:defRPr/>
            </a:lvl2pPr>
            <a:lvl3pPr indent="-298450" lvl="2" marL="1371600" rtl="0" algn="l">
              <a:lnSpc>
                <a:spcPct val="90000"/>
              </a:lnSpc>
              <a:spcBef>
                <a:spcPts val="2300"/>
              </a:spcBef>
              <a:spcAft>
                <a:spcPts val="0"/>
              </a:spcAft>
              <a:buClr>
                <a:srgbClr val="000000"/>
              </a:buClr>
              <a:buSzPts val="1100"/>
              <a:buChar char="•"/>
              <a:defRPr/>
            </a:lvl3pPr>
            <a:lvl4pPr indent="-298450" lvl="3" marL="1828800" rtl="0" algn="l">
              <a:lnSpc>
                <a:spcPct val="90000"/>
              </a:lnSpc>
              <a:spcBef>
                <a:spcPts val="2300"/>
              </a:spcBef>
              <a:spcAft>
                <a:spcPts val="0"/>
              </a:spcAft>
              <a:buClr>
                <a:srgbClr val="000000"/>
              </a:buClr>
              <a:buSzPts val="1100"/>
              <a:buChar char="•"/>
              <a:defRPr/>
            </a:lvl4pPr>
            <a:lvl5pPr indent="-298450" lvl="4" marL="2286000" rtl="0" algn="l">
              <a:lnSpc>
                <a:spcPct val="90000"/>
              </a:lnSpc>
              <a:spcBef>
                <a:spcPts val="2300"/>
              </a:spcBef>
              <a:spcAft>
                <a:spcPts val="0"/>
              </a:spcAft>
              <a:buClr>
                <a:srgbClr val="000000"/>
              </a:buClr>
              <a:buSzPts val="1100"/>
              <a:buChar char="•"/>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39" name="Google Shape;239;g1085ccddd57_0_165"/>
          <p:cNvSpPr txBox="1"/>
          <p:nvPr>
            <p:ph idx="2" type="body"/>
          </p:nvPr>
        </p:nvSpPr>
        <p:spPr>
          <a:xfrm>
            <a:off x="603250" y="2124252"/>
            <a:ext cx="10985700" cy="4128000"/>
          </a:xfrm>
          <a:prstGeom prst="rect">
            <a:avLst/>
          </a:prstGeom>
          <a:noFill/>
          <a:ln>
            <a:noFill/>
          </a:ln>
        </p:spPr>
        <p:txBody>
          <a:bodyPr anchorCtr="0" anchor="t" bIns="25400" lIns="25400" spcFirstLastPara="1" rIns="25400" wrap="square" tIns="25400">
            <a:normAutofit/>
          </a:bodyPr>
          <a:lstStyle>
            <a:lvl1pPr indent="-228600" lvl="0" marL="457200" rtl="0" algn="l">
              <a:lnSpc>
                <a:spcPct val="100000"/>
              </a:lnSpc>
              <a:spcBef>
                <a:spcPts val="900"/>
              </a:spcBef>
              <a:spcAft>
                <a:spcPts val="0"/>
              </a:spcAft>
              <a:buClr>
                <a:srgbClr val="000000"/>
              </a:buClr>
              <a:buSzPts val="2800"/>
              <a:buFont typeface="Helvetica Neue"/>
              <a:buNone/>
              <a:defRPr sz="2800"/>
            </a:lvl1pPr>
            <a:lvl2pPr indent="-228600" lvl="1" marL="914400" rtl="0" algn="l">
              <a:lnSpc>
                <a:spcPct val="100000"/>
              </a:lnSpc>
              <a:spcBef>
                <a:spcPts val="900"/>
              </a:spcBef>
              <a:spcAft>
                <a:spcPts val="0"/>
              </a:spcAft>
              <a:buClr>
                <a:srgbClr val="000000"/>
              </a:buClr>
              <a:buSzPts val="2800"/>
              <a:buFont typeface="Helvetica Neue"/>
              <a:buNone/>
              <a:defRPr sz="2800"/>
            </a:lvl2pPr>
            <a:lvl3pPr indent="-228600" lvl="2" marL="1371600" rtl="0" algn="l">
              <a:lnSpc>
                <a:spcPct val="100000"/>
              </a:lnSpc>
              <a:spcBef>
                <a:spcPts val="900"/>
              </a:spcBef>
              <a:spcAft>
                <a:spcPts val="0"/>
              </a:spcAft>
              <a:buClr>
                <a:srgbClr val="000000"/>
              </a:buClr>
              <a:buSzPts val="2800"/>
              <a:buFont typeface="Helvetica Neue"/>
              <a:buNone/>
              <a:defRPr sz="2800"/>
            </a:lvl3pPr>
            <a:lvl4pPr indent="-228600" lvl="3" marL="1828800" rtl="0" algn="l">
              <a:lnSpc>
                <a:spcPct val="100000"/>
              </a:lnSpc>
              <a:spcBef>
                <a:spcPts val="900"/>
              </a:spcBef>
              <a:spcAft>
                <a:spcPts val="0"/>
              </a:spcAft>
              <a:buClr>
                <a:srgbClr val="000000"/>
              </a:buClr>
              <a:buSzPts val="2800"/>
              <a:buFont typeface="Helvetica Neue"/>
              <a:buNone/>
              <a:defRPr sz="2800"/>
            </a:lvl4pPr>
            <a:lvl5pPr indent="-228600" lvl="4" marL="2286000" rtl="0" algn="l">
              <a:lnSpc>
                <a:spcPct val="100000"/>
              </a:lnSpc>
              <a:spcBef>
                <a:spcPts val="900"/>
              </a:spcBef>
              <a:spcAft>
                <a:spcPts val="0"/>
              </a:spcAft>
              <a:buClr>
                <a:srgbClr val="000000"/>
              </a:buClr>
              <a:buSzPts val="2800"/>
              <a:buFont typeface="Helvetica Neue"/>
              <a:buNone/>
              <a:defRPr sz="2800"/>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40" name="Google Shape;240;g1085ccddd57_0_165"/>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聲明">
  <p:cSld name="聲明">
    <p:spTree>
      <p:nvGrpSpPr>
        <p:cNvPr id="241" name="Shape 241"/>
        <p:cNvGrpSpPr/>
        <p:nvPr/>
      </p:nvGrpSpPr>
      <p:grpSpPr>
        <a:xfrm>
          <a:off x="0" y="0"/>
          <a:ext cx="0" cy="0"/>
          <a:chOff x="0" y="0"/>
          <a:chExt cx="0" cy="0"/>
        </a:xfrm>
      </p:grpSpPr>
      <p:sp>
        <p:nvSpPr>
          <p:cNvPr id="242" name="Google Shape;242;g1085ccddd57_0_170"/>
          <p:cNvSpPr txBox="1"/>
          <p:nvPr>
            <p:ph idx="1" type="body"/>
          </p:nvPr>
        </p:nvSpPr>
        <p:spPr>
          <a:xfrm>
            <a:off x="603250" y="2460421"/>
            <a:ext cx="10985700" cy="1937100"/>
          </a:xfrm>
          <a:prstGeom prst="rect">
            <a:avLst/>
          </a:prstGeom>
          <a:noFill/>
          <a:ln>
            <a:noFill/>
          </a:ln>
        </p:spPr>
        <p:txBody>
          <a:bodyPr anchorCtr="0" anchor="ctr" bIns="25400" lIns="25400" spcFirstLastPara="1" rIns="25400" wrap="square" tIns="25400">
            <a:normAutofit/>
          </a:bodyPr>
          <a:lstStyle>
            <a:lvl1pPr indent="-228600" lvl="0" marL="457200" rtl="0" algn="ctr">
              <a:lnSpc>
                <a:spcPct val="80000"/>
              </a:lnSpc>
              <a:spcBef>
                <a:spcPts val="0"/>
              </a:spcBef>
              <a:spcAft>
                <a:spcPts val="0"/>
              </a:spcAft>
              <a:buClr>
                <a:srgbClr val="000000"/>
              </a:buClr>
              <a:buSzPts val="5800"/>
              <a:buFont typeface="Helvetica Neue"/>
              <a:buNone/>
              <a:defRPr sz="5800">
                <a:latin typeface="Helvetica Neue"/>
                <a:ea typeface="Helvetica Neue"/>
                <a:cs typeface="Helvetica Neue"/>
                <a:sym typeface="Helvetica Neue"/>
              </a:defRPr>
            </a:lvl1pPr>
            <a:lvl2pPr indent="-228600" lvl="1" marL="914400" rtl="0" algn="ctr">
              <a:lnSpc>
                <a:spcPct val="80000"/>
              </a:lnSpc>
              <a:spcBef>
                <a:spcPts val="0"/>
              </a:spcBef>
              <a:spcAft>
                <a:spcPts val="0"/>
              </a:spcAft>
              <a:buClr>
                <a:srgbClr val="000000"/>
              </a:buClr>
              <a:buSzPts val="5800"/>
              <a:buFont typeface="Helvetica Neue"/>
              <a:buNone/>
              <a:defRPr sz="5800">
                <a:latin typeface="Helvetica Neue"/>
                <a:ea typeface="Helvetica Neue"/>
                <a:cs typeface="Helvetica Neue"/>
                <a:sym typeface="Helvetica Neue"/>
              </a:defRPr>
            </a:lvl2pPr>
            <a:lvl3pPr indent="-228600" lvl="2" marL="1371600" rtl="0" algn="ctr">
              <a:lnSpc>
                <a:spcPct val="80000"/>
              </a:lnSpc>
              <a:spcBef>
                <a:spcPts val="0"/>
              </a:spcBef>
              <a:spcAft>
                <a:spcPts val="0"/>
              </a:spcAft>
              <a:buClr>
                <a:srgbClr val="000000"/>
              </a:buClr>
              <a:buSzPts val="5800"/>
              <a:buFont typeface="Helvetica Neue"/>
              <a:buNone/>
              <a:defRPr sz="5800">
                <a:latin typeface="Helvetica Neue"/>
                <a:ea typeface="Helvetica Neue"/>
                <a:cs typeface="Helvetica Neue"/>
                <a:sym typeface="Helvetica Neue"/>
              </a:defRPr>
            </a:lvl3pPr>
            <a:lvl4pPr indent="-228600" lvl="3" marL="1828800" rtl="0" algn="ctr">
              <a:lnSpc>
                <a:spcPct val="80000"/>
              </a:lnSpc>
              <a:spcBef>
                <a:spcPts val="0"/>
              </a:spcBef>
              <a:spcAft>
                <a:spcPts val="0"/>
              </a:spcAft>
              <a:buClr>
                <a:srgbClr val="000000"/>
              </a:buClr>
              <a:buSzPts val="5800"/>
              <a:buFont typeface="Helvetica Neue"/>
              <a:buNone/>
              <a:defRPr sz="5800">
                <a:latin typeface="Helvetica Neue"/>
                <a:ea typeface="Helvetica Neue"/>
                <a:cs typeface="Helvetica Neue"/>
                <a:sym typeface="Helvetica Neue"/>
              </a:defRPr>
            </a:lvl4pPr>
            <a:lvl5pPr indent="-228600" lvl="4" marL="2286000" rtl="0" algn="ctr">
              <a:lnSpc>
                <a:spcPct val="80000"/>
              </a:lnSpc>
              <a:spcBef>
                <a:spcPts val="0"/>
              </a:spcBef>
              <a:spcAft>
                <a:spcPts val="0"/>
              </a:spcAft>
              <a:buClr>
                <a:srgbClr val="000000"/>
              </a:buClr>
              <a:buSzPts val="5800"/>
              <a:buFont typeface="Helvetica Neue"/>
              <a:buNone/>
              <a:defRPr sz="5800">
                <a:latin typeface="Helvetica Neue"/>
                <a:ea typeface="Helvetica Neue"/>
                <a:cs typeface="Helvetica Neue"/>
                <a:sym typeface="Helvetica Neue"/>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43" name="Google Shape;243;g1085ccddd57_0_170"/>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重要事實">
  <p:cSld name="重要事實">
    <p:spTree>
      <p:nvGrpSpPr>
        <p:cNvPr id="244" name="Shape 244"/>
        <p:cNvGrpSpPr/>
        <p:nvPr/>
      </p:nvGrpSpPr>
      <p:grpSpPr>
        <a:xfrm>
          <a:off x="0" y="0"/>
          <a:ext cx="0" cy="0"/>
          <a:chOff x="0" y="0"/>
          <a:chExt cx="0" cy="0"/>
        </a:xfrm>
      </p:grpSpPr>
      <p:sp>
        <p:nvSpPr>
          <p:cNvPr id="245" name="Google Shape;245;g1085ccddd57_0_173"/>
          <p:cNvSpPr txBox="1"/>
          <p:nvPr>
            <p:ph idx="1" type="body"/>
          </p:nvPr>
        </p:nvSpPr>
        <p:spPr>
          <a:xfrm>
            <a:off x="603250" y="537963"/>
            <a:ext cx="10985700" cy="3621000"/>
          </a:xfrm>
          <a:prstGeom prst="rect">
            <a:avLst/>
          </a:prstGeom>
          <a:noFill/>
          <a:ln>
            <a:noFill/>
          </a:ln>
        </p:spPr>
        <p:txBody>
          <a:bodyPr anchorCtr="0" anchor="b" bIns="25400" lIns="25400" spcFirstLastPara="1" rIns="25400" wrap="square" tIns="25400">
            <a:normAutofit/>
          </a:bodyPr>
          <a:lstStyle>
            <a:lvl1pPr indent="-228600" lvl="0" marL="457200" rtl="0" algn="ctr">
              <a:lnSpc>
                <a:spcPct val="80000"/>
              </a:lnSpc>
              <a:spcBef>
                <a:spcPts val="0"/>
              </a:spcBef>
              <a:spcAft>
                <a:spcPts val="0"/>
              </a:spcAft>
              <a:buClr>
                <a:srgbClr val="000000"/>
              </a:buClr>
              <a:buSzPts val="12500"/>
              <a:buFont typeface="Helvetica Neue"/>
              <a:buNone/>
              <a:defRPr b="1" sz="12500"/>
            </a:lvl1pPr>
            <a:lvl2pPr indent="-228600" lvl="1" marL="914400" rtl="0" algn="ctr">
              <a:lnSpc>
                <a:spcPct val="80000"/>
              </a:lnSpc>
              <a:spcBef>
                <a:spcPts val="0"/>
              </a:spcBef>
              <a:spcAft>
                <a:spcPts val="0"/>
              </a:spcAft>
              <a:buClr>
                <a:srgbClr val="000000"/>
              </a:buClr>
              <a:buSzPts val="12500"/>
              <a:buFont typeface="Helvetica Neue"/>
              <a:buNone/>
              <a:defRPr b="1" sz="12500"/>
            </a:lvl2pPr>
            <a:lvl3pPr indent="-228600" lvl="2" marL="1371600" rtl="0" algn="ctr">
              <a:lnSpc>
                <a:spcPct val="80000"/>
              </a:lnSpc>
              <a:spcBef>
                <a:spcPts val="0"/>
              </a:spcBef>
              <a:spcAft>
                <a:spcPts val="0"/>
              </a:spcAft>
              <a:buClr>
                <a:srgbClr val="000000"/>
              </a:buClr>
              <a:buSzPts val="12500"/>
              <a:buFont typeface="Helvetica Neue"/>
              <a:buNone/>
              <a:defRPr b="1" sz="12500"/>
            </a:lvl3pPr>
            <a:lvl4pPr indent="-228600" lvl="3" marL="1828800" rtl="0" algn="ctr">
              <a:lnSpc>
                <a:spcPct val="80000"/>
              </a:lnSpc>
              <a:spcBef>
                <a:spcPts val="0"/>
              </a:spcBef>
              <a:spcAft>
                <a:spcPts val="0"/>
              </a:spcAft>
              <a:buClr>
                <a:srgbClr val="000000"/>
              </a:buClr>
              <a:buSzPts val="12500"/>
              <a:buFont typeface="Helvetica Neue"/>
              <a:buNone/>
              <a:defRPr b="1" sz="12500"/>
            </a:lvl4pPr>
            <a:lvl5pPr indent="-228600" lvl="4" marL="2286000" rtl="0" algn="ctr">
              <a:lnSpc>
                <a:spcPct val="80000"/>
              </a:lnSpc>
              <a:spcBef>
                <a:spcPts val="0"/>
              </a:spcBef>
              <a:spcAft>
                <a:spcPts val="0"/>
              </a:spcAft>
              <a:buClr>
                <a:srgbClr val="000000"/>
              </a:buClr>
              <a:buSzPts val="12500"/>
              <a:buFont typeface="Helvetica Neue"/>
              <a:buNone/>
              <a:defRPr b="1" sz="12500"/>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46" name="Google Shape;246;g1085ccddd57_0_173"/>
          <p:cNvSpPr txBox="1"/>
          <p:nvPr>
            <p:ph idx="2" type="body"/>
          </p:nvPr>
        </p:nvSpPr>
        <p:spPr>
          <a:xfrm>
            <a:off x="603250" y="4131090"/>
            <a:ext cx="10985700" cy="467400"/>
          </a:xfrm>
          <a:prstGeom prst="rect">
            <a:avLst/>
          </a:prstGeom>
          <a:noFill/>
          <a:ln>
            <a:noFill/>
          </a:ln>
        </p:spPr>
        <p:txBody>
          <a:bodyPr anchorCtr="0" anchor="t" bIns="22850" lIns="22850" spcFirstLastPara="1" rIns="22850" wrap="square" tIns="22850">
            <a:normAutofit/>
          </a:bodyPr>
          <a:lstStyle>
            <a:lvl1pPr indent="-228600" lvl="0" marL="457200" rtl="0" algn="ctr">
              <a:lnSpc>
                <a:spcPct val="100000"/>
              </a:lnSpc>
              <a:spcBef>
                <a:spcPts val="0"/>
              </a:spcBef>
              <a:spcAft>
                <a:spcPts val="0"/>
              </a:spcAft>
              <a:buClr>
                <a:srgbClr val="000000"/>
              </a:buClr>
              <a:buSzPts val="2400"/>
              <a:buFont typeface="Helvetica Neue"/>
              <a:buNone/>
              <a:defRPr b="1" sz="2400"/>
            </a:lvl1pPr>
            <a:lvl2pPr indent="-298450" lvl="1" marL="914400" rtl="0" algn="l">
              <a:lnSpc>
                <a:spcPct val="90000"/>
              </a:lnSpc>
              <a:spcBef>
                <a:spcPts val="2300"/>
              </a:spcBef>
              <a:spcAft>
                <a:spcPts val="0"/>
              </a:spcAft>
              <a:buClr>
                <a:srgbClr val="000000"/>
              </a:buClr>
              <a:buSzPts val="1100"/>
              <a:buChar char="•"/>
              <a:defRPr/>
            </a:lvl2pPr>
            <a:lvl3pPr indent="-298450" lvl="2" marL="1371600" rtl="0" algn="l">
              <a:lnSpc>
                <a:spcPct val="90000"/>
              </a:lnSpc>
              <a:spcBef>
                <a:spcPts val="2300"/>
              </a:spcBef>
              <a:spcAft>
                <a:spcPts val="0"/>
              </a:spcAft>
              <a:buClr>
                <a:srgbClr val="000000"/>
              </a:buClr>
              <a:buSzPts val="1100"/>
              <a:buChar char="•"/>
              <a:defRPr/>
            </a:lvl3pPr>
            <a:lvl4pPr indent="-298450" lvl="3" marL="1828800" rtl="0" algn="l">
              <a:lnSpc>
                <a:spcPct val="90000"/>
              </a:lnSpc>
              <a:spcBef>
                <a:spcPts val="2300"/>
              </a:spcBef>
              <a:spcAft>
                <a:spcPts val="0"/>
              </a:spcAft>
              <a:buClr>
                <a:srgbClr val="000000"/>
              </a:buClr>
              <a:buSzPts val="1100"/>
              <a:buChar char="•"/>
              <a:defRPr/>
            </a:lvl4pPr>
            <a:lvl5pPr indent="-298450" lvl="4" marL="2286000" rtl="0" algn="l">
              <a:lnSpc>
                <a:spcPct val="90000"/>
              </a:lnSpc>
              <a:spcBef>
                <a:spcPts val="2300"/>
              </a:spcBef>
              <a:spcAft>
                <a:spcPts val="0"/>
              </a:spcAft>
              <a:buClr>
                <a:srgbClr val="000000"/>
              </a:buClr>
              <a:buSzPts val="1100"/>
              <a:buChar char="•"/>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47" name="Google Shape;247;g1085ccddd57_0_173"/>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名言語錄">
  <p:cSld name="名言語錄">
    <p:spTree>
      <p:nvGrpSpPr>
        <p:cNvPr id="248" name="Shape 248"/>
        <p:cNvGrpSpPr/>
        <p:nvPr/>
      </p:nvGrpSpPr>
      <p:grpSpPr>
        <a:xfrm>
          <a:off x="0" y="0"/>
          <a:ext cx="0" cy="0"/>
          <a:chOff x="0" y="0"/>
          <a:chExt cx="0" cy="0"/>
        </a:xfrm>
      </p:grpSpPr>
      <p:sp>
        <p:nvSpPr>
          <p:cNvPr id="249" name="Google Shape;249;g1085ccddd57_0_177"/>
          <p:cNvSpPr txBox="1"/>
          <p:nvPr>
            <p:ph idx="1" type="body"/>
          </p:nvPr>
        </p:nvSpPr>
        <p:spPr>
          <a:xfrm>
            <a:off x="1215013" y="5337727"/>
            <a:ext cx="10100100" cy="318600"/>
          </a:xfrm>
          <a:prstGeom prst="rect">
            <a:avLst/>
          </a:prstGeom>
          <a:noFill/>
          <a:ln>
            <a:noFill/>
          </a:ln>
        </p:spPr>
        <p:txBody>
          <a:bodyPr anchorCtr="0" anchor="t" bIns="22850" lIns="22850" spcFirstLastPara="1" rIns="22850" wrap="square" tIns="22850">
            <a:normAutofit/>
          </a:bodyPr>
          <a:lstStyle>
            <a:lvl1pPr indent="-228600" lvl="0" marL="457200" rtl="0" algn="l">
              <a:lnSpc>
                <a:spcPct val="100000"/>
              </a:lnSpc>
              <a:spcBef>
                <a:spcPts val="0"/>
              </a:spcBef>
              <a:spcAft>
                <a:spcPts val="0"/>
              </a:spcAft>
              <a:buClr>
                <a:srgbClr val="000000"/>
              </a:buClr>
              <a:buSzPts val="1500"/>
              <a:buFont typeface="Helvetica Neue"/>
              <a:buNone/>
              <a:defRPr b="1" sz="1500"/>
            </a:lvl1pPr>
            <a:lvl2pPr indent="-298450" lvl="1" marL="914400" rtl="0" algn="l">
              <a:lnSpc>
                <a:spcPct val="90000"/>
              </a:lnSpc>
              <a:spcBef>
                <a:spcPts val="2300"/>
              </a:spcBef>
              <a:spcAft>
                <a:spcPts val="0"/>
              </a:spcAft>
              <a:buClr>
                <a:srgbClr val="000000"/>
              </a:buClr>
              <a:buSzPts val="1100"/>
              <a:buChar char="•"/>
              <a:defRPr/>
            </a:lvl2pPr>
            <a:lvl3pPr indent="-298450" lvl="2" marL="1371600" rtl="0" algn="l">
              <a:lnSpc>
                <a:spcPct val="90000"/>
              </a:lnSpc>
              <a:spcBef>
                <a:spcPts val="2300"/>
              </a:spcBef>
              <a:spcAft>
                <a:spcPts val="0"/>
              </a:spcAft>
              <a:buClr>
                <a:srgbClr val="000000"/>
              </a:buClr>
              <a:buSzPts val="1100"/>
              <a:buChar char="•"/>
              <a:defRPr/>
            </a:lvl3pPr>
            <a:lvl4pPr indent="-298450" lvl="3" marL="1828800" rtl="0" algn="l">
              <a:lnSpc>
                <a:spcPct val="90000"/>
              </a:lnSpc>
              <a:spcBef>
                <a:spcPts val="2300"/>
              </a:spcBef>
              <a:spcAft>
                <a:spcPts val="0"/>
              </a:spcAft>
              <a:buClr>
                <a:srgbClr val="000000"/>
              </a:buClr>
              <a:buSzPts val="1100"/>
              <a:buChar char="•"/>
              <a:defRPr/>
            </a:lvl4pPr>
            <a:lvl5pPr indent="-298450" lvl="4" marL="2286000" rtl="0" algn="l">
              <a:lnSpc>
                <a:spcPct val="90000"/>
              </a:lnSpc>
              <a:spcBef>
                <a:spcPts val="2300"/>
              </a:spcBef>
              <a:spcAft>
                <a:spcPts val="0"/>
              </a:spcAft>
              <a:buClr>
                <a:srgbClr val="000000"/>
              </a:buClr>
              <a:buSzPts val="1100"/>
              <a:buChar char="•"/>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50" name="Google Shape;250;g1085ccddd57_0_177"/>
          <p:cNvSpPr txBox="1"/>
          <p:nvPr>
            <p:ph idx="2" type="body"/>
          </p:nvPr>
        </p:nvSpPr>
        <p:spPr>
          <a:xfrm>
            <a:off x="876962" y="2469930"/>
            <a:ext cx="10438200" cy="1918200"/>
          </a:xfrm>
          <a:prstGeom prst="rect">
            <a:avLst/>
          </a:prstGeom>
          <a:noFill/>
          <a:ln>
            <a:noFill/>
          </a:ln>
        </p:spPr>
        <p:txBody>
          <a:bodyPr anchorCtr="0" anchor="t" bIns="25400" lIns="25400" spcFirstLastPara="1" rIns="25400" wrap="square" tIns="25400">
            <a:normAutofit/>
          </a:bodyPr>
          <a:lstStyle>
            <a:lvl1pPr indent="-228600" lvl="0" marL="457200" rtl="0" algn="l">
              <a:lnSpc>
                <a:spcPct val="90000"/>
              </a:lnSpc>
              <a:spcBef>
                <a:spcPts val="0"/>
              </a:spcBef>
              <a:spcAft>
                <a:spcPts val="0"/>
              </a:spcAft>
              <a:buClr>
                <a:srgbClr val="000000"/>
              </a:buClr>
              <a:buSzPts val="4300"/>
              <a:buFont typeface="Helvetica Neue"/>
              <a:buNone/>
              <a:defRPr sz="4300">
                <a:latin typeface="Helvetica Neue"/>
                <a:ea typeface="Helvetica Neue"/>
                <a:cs typeface="Helvetica Neue"/>
                <a:sym typeface="Helvetica Neue"/>
              </a:defRPr>
            </a:lvl1pPr>
            <a:lvl2pPr indent="-228600" lvl="1" marL="914400" rtl="0" algn="l">
              <a:lnSpc>
                <a:spcPct val="90000"/>
              </a:lnSpc>
              <a:spcBef>
                <a:spcPts val="0"/>
              </a:spcBef>
              <a:spcAft>
                <a:spcPts val="0"/>
              </a:spcAft>
              <a:buClr>
                <a:srgbClr val="000000"/>
              </a:buClr>
              <a:buSzPts val="4300"/>
              <a:buFont typeface="Helvetica Neue"/>
              <a:buNone/>
              <a:defRPr sz="4300">
                <a:latin typeface="Helvetica Neue"/>
                <a:ea typeface="Helvetica Neue"/>
                <a:cs typeface="Helvetica Neue"/>
                <a:sym typeface="Helvetica Neue"/>
              </a:defRPr>
            </a:lvl2pPr>
            <a:lvl3pPr indent="-228600" lvl="2" marL="1371600" rtl="0" algn="l">
              <a:lnSpc>
                <a:spcPct val="90000"/>
              </a:lnSpc>
              <a:spcBef>
                <a:spcPts val="0"/>
              </a:spcBef>
              <a:spcAft>
                <a:spcPts val="0"/>
              </a:spcAft>
              <a:buClr>
                <a:srgbClr val="000000"/>
              </a:buClr>
              <a:buSzPts val="4300"/>
              <a:buFont typeface="Helvetica Neue"/>
              <a:buNone/>
              <a:defRPr sz="4300">
                <a:latin typeface="Helvetica Neue"/>
                <a:ea typeface="Helvetica Neue"/>
                <a:cs typeface="Helvetica Neue"/>
                <a:sym typeface="Helvetica Neue"/>
              </a:defRPr>
            </a:lvl3pPr>
            <a:lvl4pPr indent="-228600" lvl="3" marL="1828800" rtl="0" algn="l">
              <a:lnSpc>
                <a:spcPct val="90000"/>
              </a:lnSpc>
              <a:spcBef>
                <a:spcPts val="0"/>
              </a:spcBef>
              <a:spcAft>
                <a:spcPts val="0"/>
              </a:spcAft>
              <a:buClr>
                <a:srgbClr val="000000"/>
              </a:buClr>
              <a:buSzPts val="4300"/>
              <a:buFont typeface="Helvetica Neue"/>
              <a:buNone/>
              <a:defRPr sz="4300">
                <a:latin typeface="Helvetica Neue"/>
                <a:ea typeface="Helvetica Neue"/>
                <a:cs typeface="Helvetica Neue"/>
                <a:sym typeface="Helvetica Neue"/>
              </a:defRPr>
            </a:lvl4pPr>
            <a:lvl5pPr indent="-228600" lvl="4" marL="2286000" rtl="0" algn="l">
              <a:lnSpc>
                <a:spcPct val="90000"/>
              </a:lnSpc>
              <a:spcBef>
                <a:spcPts val="0"/>
              </a:spcBef>
              <a:spcAft>
                <a:spcPts val="0"/>
              </a:spcAft>
              <a:buClr>
                <a:srgbClr val="000000"/>
              </a:buClr>
              <a:buSzPts val="4300"/>
              <a:buFont typeface="Helvetica Neue"/>
              <a:buNone/>
              <a:defRPr sz="4300">
                <a:latin typeface="Helvetica Neue"/>
                <a:ea typeface="Helvetica Neue"/>
                <a:cs typeface="Helvetica Neue"/>
                <a:sym typeface="Helvetica Neue"/>
              </a:defRPr>
            </a:lvl5pPr>
            <a:lvl6pPr indent="-298450" lvl="5" marL="2743200" rtl="0" algn="l">
              <a:lnSpc>
                <a:spcPct val="90000"/>
              </a:lnSpc>
              <a:spcBef>
                <a:spcPts val="2300"/>
              </a:spcBef>
              <a:spcAft>
                <a:spcPts val="0"/>
              </a:spcAft>
              <a:buClr>
                <a:srgbClr val="000000"/>
              </a:buClr>
              <a:buSzPts val="1100"/>
              <a:buChar char="•"/>
              <a:defRPr/>
            </a:lvl6pPr>
            <a:lvl7pPr indent="-298450" lvl="6" marL="3200400" rtl="0" algn="l">
              <a:lnSpc>
                <a:spcPct val="90000"/>
              </a:lnSpc>
              <a:spcBef>
                <a:spcPts val="2300"/>
              </a:spcBef>
              <a:spcAft>
                <a:spcPts val="0"/>
              </a:spcAft>
              <a:buClr>
                <a:srgbClr val="000000"/>
              </a:buClr>
              <a:buSzPts val="1100"/>
              <a:buChar char="•"/>
              <a:defRPr/>
            </a:lvl7pPr>
            <a:lvl8pPr indent="-298450" lvl="7" marL="3657600" rtl="0" algn="l">
              <a:lnSpc>
                <a:spcPct val="90000"/>
              </a:lnSpc>
              <a:spcBef>
                <a:spcPts val="2300"/>
              </a:spcBef>
              <a:spcAft>
                <a:spcPts val="0"/>
              </a:spcAft>
              <a:buClr>
                <a:srgbClr val="000000"/>
              </a:buClr>
              <a:buSzPts val="1100"/>
              <a:buChar char="•"/>
              <a:defRPr/>
            </a:lvl8pPr>
            <a:lvl9pPr indent="-298450" lvl="8" marL="4114800" rtl="0" algn="l">
              <a:lnSpc>
                <a:spcPct val="90000"/>
              </a:lnSpc>
              <a:spcBef>
                <a:spcPts val="2300"/>
              </a:spcBef>
              <a:spcAft>
                <a:spcPts val="0"/>
              </a:spcAft>
              <a:buClr>
                <a:srgbClr val="000000"/>
              </a:buClr>
              <a:buSzPts val="1100"/>
              <a:buChar char="•"/>
              <a:defRPr/>
            </a:lvl9pPr>
          </a:lstStyle>
          <a:p/>
        </p:txBody>
      </p:sp>
      <p:sp>
        <p:nvSpPr>
          <p:cNvPr id="251" name="Google Shape;251;g1085ccddd57_0_177"/>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p:cSld name="照片">
    <p:spTree>
      <p:nvGrpSpPr>
        <p:cNvPr id="252" name="Shape 252"/>
        <p:cNvGrpSpPr/>
        <p:nvPr/>
      </p:nvGrpSpPr>
      <p:grpSpPr>
        <a:xfrm>
          <a:off x="0" y="0"/>
          <a:ext cx="0" cy="0"/>
          <a:chOff x="0" y="0"/>
          <a:chExt cx="0" cy="0"/>
        </a:xfrm>
      </p:grpSpPr>
      <p:sp>
        <p:nvSpPr>
          <p:cNvPr id="253" name="Google Shape;253;g1085ccddd57_0_181"/>
          <p:cNvSpPr/>
          <p:nvPr>
            <p:ph idx="2" type="pic"/>
          </p:nvPr>
        </p:nvSpPr>
        <p:spPr>
          <a:xfrm>
            <a:off x="-666750" y="-2762250"/>
            <a:ext cx="13525500" cy="10820400"/>
          </a:xfrm>
          <a:prstGeom prst="rect">
            <a:avLst/>
          </a:prstGeom>
          <a:noFill/>
          <a:ln>
            <a:noFill/>
          </a:ln>
        </p:spPr>
      </p:sp>
      <p:sp>
        <p:nvSpPr>
          <p:cNvPr id="254" name="Google Shape;254;g1085ccddd57_0_181"/>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marR="0" rtl="0" algn="ctr">
              <a:lnSpc>
                <a:spcPct val="100000"/>
              </a:lnSpc>
              <a:spcBef>
                <a:spcPts val="0"/>
              </a:spcBef>
              <a:spcAft>
                <a:spcPts val="0"/>
              </a:spcAft>
              <a:buClr>
                <a:srgbClr val="FFFFFF"/>
              </a:buClr>
              <a:buSzPts val="900"/>
              <a:buFont typeface="Helvetica Neue"/>
              <a:buNone/>
              <a:defRPr>
                <a:solidFill>
                  <a:srgbClr val="FFFFFF"/>
                </a:solidFill>
              </a:defRPr>
            </a:lvl1pPr>
            <a:lvl2pPr indent="0" lvl="1" marL="0" marR="0" rtl="0" algn="ctr">
              <a:lnSpc>
                <a:spcPct val="100000"/>
              </a:lnSpc>
              <a:spcBef>
                <a:spcPts val="0"/>
              </a:spcBef>
              <a:spcAft>
                <a:spcPts val="0"/>
              </a:spcAft>
              <a:buClr>
                <a:srgbClr val="FFFFFF"/>
              </a:buClr>
              <a:buSzPts val="900"/>
              <a:buFont typeface="Helvetica Neue"/>
              <a:buNone/>
              <a:defRPr>
                <a:solidFill>
                  <a:srgbClr val="FFFFFF"/>
                </a:solidFill>
              </a:defRPr>
            </a:lvl2pPr>
            <a:lvl3pPr indent="0" lvl="2" marL="0" marR="0" rtl="0" algn="ctr">
              <a:lnSpc>
                <a:spcPct val="100000"/>
              </a:lnSpc>
              <a:spcBef>
                <a:spcPts val="0"/>
              </a:spcBef>
              <a:spcAft>
                <a:spcPts val="0"/>
              </a:spcAft>
              <a:buClr>
                <a:srgbClr val="FFFFFF"/>
              </a:buClr>
              <a:buSzPts val="900"/>
              <a:buFont typeface="Helvetica Neue"/>
              <a:buNone/>
              <a:defRPr>
                <a:solidFill>
                  <a:srgbClr val="FFFFFF"/>
                </a:solidFill>
              </a:defRPr>
            </a:lvl3pPr>
            <a:lvl4pPr indent="0" lvl="3" marL="0" marR="0" rtl="0" algn="ctr">
              <a:lnSpc>
                <a:spcPct val="100000"/>
              </a:lnSpc>
              <a:spcBef>
                <a:spcPts val="0"/>
              </a:spcBef>
              <a:spcAft>
                <a:spcPts val="0"/>
              </a:spcAft>
              <a:buClr>
                <a:srgbClr val="FFFFFF"/>
              </a:buClr>
              <a:buSzPts val="900"/>
              <a:buFont typeface="Helvetica Neue"/>
              <a:buNone/>
              <a:defRPr>
                <a:solidFill>
                  <a:srgbClr val="FFFFFF"/>
                </a:solidFill>
              </a:defRPr>
            </a:lvl4pPr>
            <a:lvl5pPr indent="0" lvl="4" marL="0" marR="0" rtl="0" algn="ctr">
              <a:lnSpc>
                <a:spcPct val="100000"/>
              </a:lnSpc>
              <a:spcBef>
                <a:spcPts val="0"/>
              </a:spcBef>
              <a:spcAft>
                <a:spcPts val="0"/>
              </a:spcAft>
              <a:buClr>
                <a:srgbClr val="FFFFFF"/>
              </a:buClr>
              <a:buSzPts val="900"/>
              <a:buFont typeface="Helvetica Neue"/>
              <a:buNone/>
              <a:defRPr>
                <a:solidFill>
                  <a:srgbClr val="FFFFFF"/>
                </a:solidFill>
              </a:defRPr>
            </a:lvl5pPr>
            <a:lvl6pPr indent="0" lvl="5" marL="0" marR="0" rtl="0" algn="ctr">
              <a:lnSpc>
                <a:spcPct val="100000"/>
              </a:lnSpc>
              <a:spcBef>
                <a:spcPts val="0"/>
              </a:spcBef>
              <a:spcAft>
                <a:spcPts val="0"/>
              </a:spcAft>
              <a:buClr>
                <a:srgbClr val="FFFFFF"/>
              </a:buClr>
              <a:buSzPts val="900"/>
              <a:buFont typeface="Helvetica Neue"/>
              <a:buNone/>
              <a:defRPr>
                <a:solidFill>
                  <a:srgbClr val="FFFFFF"/>
                </a:solidFill>
              </a:defRPr>
            </a:lvl6pPr>
            <a:lvl7pPr indent="0" lvl="6" marL="0" marR="0" rtl="0" algn="ctr">
              <a:lnSpc>
                <a:spcPct val="100000"/>
              </a:lnSpc>
              <a:spcBef>
                <a:spcPts val="0"/>
              </a:spcBef>
              <a:spcAft>
                <a:spcPts val="0"/>
              </a:spcAft>
              <a:buClr>
                <a:srgbClr val="FFFFFF"/>
              </a:buClr>
              <a:buSzPts val="900"/>
              <a:buFont typeface="Helvetica Neue"/>
              <a:buNone/>
              <a:defRPr>
                <a:solidFill>
                  <a:srgbClr val="FFFFFF"/>
                </a:solidFill>
              </a:defRPr>
            </a:lvl7pPr>
            <a:lvl8pPr indent="0" lvl="7" marL="0" marR="0" rtl="0" algn="ctr">
              <a:lnSpc>
                <a:spcPct val="100000"/>
              </a:lnSpc>
              <a:spcBef>
                <a:spcPts val="0"/>
              </a:spcBef>
              <a:spcAft>
                <a:spcPts val="0"/>
              </a:spcAft>
              <a:buClr>
                <a:srgbClr val="FFFFFF"/>
              </a:buClr>
              <a:buSzPts val="900"/>
              <a:buFont typeface="Helvetica Neue"/>
              <a:buNone/>
              <a:defRPr>
                <a:solidFill>
                  <a:srgbClr val="FFFFFF"/>
                </a:solidFill>
              </a:defRPr>
            </a:lvl8pPr>
            <a:lvl9pPr indent="0" lvl="8" marL="0" marR="0" rtl="0" algn="ctr">
              <a:lnSpc>
                <a:spcPct val="100000"/>
              </a:lnSpc>
              <a:spcBef>
                <a:spcPts val="0"/>
              </a:spcBef>
              <a:spcAft>
                <a:spcPts val="0"/>
              </a:spcAft>
              <a:buClr>
                <a:srgbClr val="FFFFFF"/>
              </a:buClr>
              <a:buSzPts val="9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zh-TW"/>
              <a:t>‹#›</a:t>
            </a:fld>
            <a:endParaRPr>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255" name="Shape 255"/>
        <p:cNvGrpSpPr/>
        <p:nvPr/>
      </p:nvGrpSpPr>
      <p:grpSpPr>
        <a:xfrm>
          <a:off x="0" y="0"/>
          <a:ext cx="0" cy="0"/>
          <a:chOff x="0" y="0"/>
          <a:chExt cx="0" cy="0"/>
        </a:xfrm>
      </p:grpSpPr>
      <p:sp>
        <p:nvSpPr>
          <p:cNvPr id="256" name="Google Shape;256;g1085ccddd57_0_184"/>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rtl="0" algn="ctr">
              <a:lnSpc>
                <a:spcPct val="100000"/>
              </a:lnSpc>
              <a:spcBef>
                <a:spcPts val="0"/>
              </a:spcBef>
              <a:spcAft>
                <a:spcPts val="0"/>
              </a:spcAft>
              <a:buClr>
                <a:srgbClr val="000000"/>
              </a:buClr>
              <a:buSzPts val="900"/>
              <a:buFont typeface="Helvetica Neue"/>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a:buNone/>
              <a:defRPr sz="900">
                <a:solidFill>
                  <a:srgbClr val="000000"/>
                </a:solidFil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7"/>
          <p:cNvSpPr/>
          <p:nvPr>
            <p:ph idx="2" type="pic"/>
          </p:nvPr>
        </p:nvSpPr>
        <p:spPr>
          <a:xfrm>
            <a:off x="5183188" y="987425"/>
            <a:ext cx="6172200" cy="4873625"/>
          </a:xfrm>
          <a:prstGeom prst="rect">
            <a:avLst/>
          </a:prstGeom>
          <a:noFill/>
          <a:ln>
            <a:noFill/>
          </a:ln>
        </p:spPr>
      </p:sp>
      <p:sp>
        <p:nvSpPr>
          <p:cNvPr id="68" name="Google Shape;68;p3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6" Type="http://schemas.openxmlformats.org/officeDocument/2006/relationships/theme" Target="../theme/theme1.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g105c6639601_0_8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g105c6639601_0_8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g105c6639601_0_8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g105c6639601_0_8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g105c6639601_0_8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0" name="Shape 190"/>
        <p:cNvGrpSpPr/>
        <p:nvPr/>
      </p:nvGrpSpPr>
      <p:grpSpPr>
        <a:xfrm>
          <a:off x="0" y="0"/>
          <a:ext cx="0" cy="0"/>
          <a:chOff x="0" y="0"/>
          <a:chExt cx="0" cy="0"/>
        </a:xfrm>
      </p:grpSpPr>
      <p:sp>
        <p:nvSpPr>
          <p:cNvPr id="191" name="Google Shape;191;g1085ccddd57_0_119"/>
          <p:cNvSpPr txBox="1"/>
          <p:nvPr>
            <p:ph type="title"/>
          </p:nvPr>
        </p:nvSpPr>
        <p:spPr>
          <a:xfrm>
            <a:off x="603250" y="539750"/>
            <a:ext cx="10985700" cy="716700"/>
          </a:xfrm>
          <a:prstGeom prst="rect">
            <a:avLst/>
          </a:prstGeom>
          <a:noFill/>
          <a:ln>
            <a:noFill/>
          </a:ln>
        </p:spPr>
        <p:txBody>
          <a:bodyPr anchorCtr="0" anchor="t" bIns="25400" lIns="25400" spcFirstLastPara="1" rIns="25400" wrap="square" tIns="25400">
            <a:normAutofit/>
          </a:bodyPr>
          <a:lstStyle>
            <a:lvl1pPr lvl="0" marR="0" rtl="0" algn="l">
              <a:lnSpc>
                <a:spcPct val="80000"/>
              </a:lnSpc>
              <a:spcBef>
                <a:spcPts val="0"/>
              </a:spcBef>
              <a:spcAft>
                <a:spcPts val="0"/>
              </a:spcAft>
              <a:buClr>
                <a:srgbClr val="000000"/>
              </a:buClr>
              <a:buSzPts val="4300"/>
              <a:buFont typeface="Helvetica Neue"/>
              <a:buNone/>
              <a:defRPr b="1" i="0" sz="43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4300"/>
              <a:buFont typeface="Helvetica Neue"/>
              <a:buNone/>
              <a:defRPr b="1" i="0" sz="43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4300"/>
              <a:buFont typeface="Helvetica Neue"/>
              <a:buNone/>
              <a:defRPr b="1" i="0" sz="43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4300"/>
              <a:buFont typeface="Helvetica Neue"/>
              <a:buNone/>
              <a:defRPr b="1" i="0" sz="43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4300"/>
              <a:buFont typeface="Helvetica Neue"/>
              <a:buNone/>
              <a:defRPr b="1" i="0" sz="43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4300"/>
              <a:buFont typeface="Helvetica Neue"/>
              <a:buNone/>
              <a:defRPr b="1" i="0" sz="43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4300"/>
              <a:buFont typeface="Helvetica Neue"/>
              <a:buNone/>
              <a:defRPr b="1" i="0" sz="43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4300"/>
              <a:buFont typeface="Helvetica Neue"/>
              <a:buNone/>
              <a:defRPr b="1" i="0" sz="43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4300"/>
              <a:buFont typeface="Helvetica Neue"/>
              <a:buNone/>
              <a:defRPr b="1" i="0" sz="4300" u="none" cap="none" strike="noStrike">
                <a:solidFill>
                  <a:srgbClr val="000000"/>
                </a:solidFill>
                <a:latin typeface="Helvetica Neue"/>
                <a:ea typeface="Helvetica Neue"/>
                <a:cs typeface="Helvetica Neue"/>
                <a:sym typeface="Helvetica Neue"/>
              </a:defRPr>
            </a:lvl9pPr>
          </a:lstStyle>
          <a:p/>
        </p:txBody>
      </p:sp>
      <p:sp>
        <p:nvSpPr>
          <p:cNvPr id="192" name="Google Shape;192;g1085ccddd57_0_119"/>
          <p:cNvSpPr txBox="1"/>
          <p:nvPr>
            <p:ph idx="1" type="body"/>
          </p:nvPr>
        </p:nvSpPr>
        <p:spPr>
          <a:xfrm>
            <a:off x="603250" y="2124252"/>
            <a:ext cx="10985700" cy="4128000"/>
          </a:xfrm>
          <a:prstGeom prst="rect">
            <a:avLst/>
          </a:prstGeom>
          <a:noFill/>
          <a:ln>
            <a:noFill/>
          </a:ln>
        </p:spPr>
        <p:txBody>
          <a:bodyPr anchorCtr="0" anchor="t" bIns="25400" lIns="25400" spcFirstLastPara="1" rIns="25400" wrap="square" tIns="25400">
            <a:normAutofit/>
          </a:bodyPr>
          <a:lstStyle>
            <a:lvl1pPr indent="-419100" lvl="0" marL="457200" marR="0" rtl="0" algn="l">
              <a:lnSpc>
                <a:spcPct val="90000"/>
              </a:lnSpc>
              <a:spcBef>
                <a:spcPts val="2300"/>
              </a:spcBef>
              <a:spcAft>
                <a:spcPts val="0"/>
              </a:spcAft>
              <a:buClr>
                <a:srgbClr val="000000"/>
              </a:buClr>
              <a:buSzPts val="3000"/>
              <a:buFont typeface="Helvetica Neue"/>
              <a:buChar char="•"/>
              <a:defRPr b="0" i="0" sz="2400" u="none" cap="none" strike="noStrike">
                <a:solidFill>
                  <a:srgbClr val="000000"/>
                </a:solidFill>
                <a:latin typeface="Helvetica Neue"/>
                <a:ea typeface="Helvetica Neue"/>
                <a:cs typeface="Helvetica Neue"/>
                <a:sym typeface="Helvetica Neue"/>
              </a:defRPr>
            </a:lvl1pPr>
            <a:lvl2pPr indent="-419100" lvl="1" marL="914400" marR="0" rtl="0" algn="l">
              <a:lnSpc>
                <a:spcPct val="90000"/>
              </a:lnSpc>
              <a:spcBef>
                <a:spcPts val="2300"/>
              </a:spcBef>
              <a:spcAft>
                <a:spcPts val="0"/>
              </a:spcAft>
              <a:buClr>
                <a:srgbClr val="000000"/>
              </a:buClr>
              <a:buSzPts val="3000"/>
              <a:buFont typeface="Helvetica Neue"/>
              <a:buChar char="•"/>
              <a:defRPr b="0" i="0" sz="2400" u="none" cap="none" strike="noStrike">
                <a:solidFill>
                  <a:srgbClr val="000000"/>
                </a:solidFill>
                <a:latin typeface="Helvetica Neue"/>
                <a:ea typeface="Helvetica Neue"/>
                <a:cs typeface="Helvetica Neue"/>
                <a:sym typeface="Helvetica Neue"/>
              </a:defRPr>
            </a:lvl2pPr>
            <a:lvl3pPr indent="-419100" lvl="2" marL="1371600" marR="0" rtl="0" algn="l">
              <a:lnSpc>
                <a:spcPct val="90000"/>
              </a:lnSpc>
              <a:spcBef>
                <a:spcPts val="2300"/>
              </a:spcBef>
              <a:spcAft>
                <a:spcPts val="0"/>
              </a:spcAft>
              <a:buClr>
                <a:srgbClr val="000000"/>
              </a:buClr>
              <a:buSzPts val="3000"/>
              <a:buFont typeface="Helvetica Neue"/>
              <a:buChar char="•"/>
              <a:defRPr b="0" i="0" sz="2400" u="none" cap="none" strike="noStrike">
                <a:solidFill>
                  <a:srgbClr val="000000"/>
                </a:solidFill>
                <a:latin typeface="Helvetica Neue"/>
                <a:ea typeface="Helvetica Neue"/>
                <a:cs typeface="Helvetica Neue"/>
                <a:sym typeface="Helvetica Neue"/>
              </a:defRPr>
            </a:lvl3pPr>
            <a:lvl4pPr indent="-419100" lvl="3" marL="1828800" marR="0" rtl="0" algn="l">
              <a:lnSpc>
                <a:spcPct val="90000"/>
              </a:lnSpc>
              <a:spcBef>
                <a:spcPts val="2300"/>
              </a:spcBef>
              <a:spcAft>
                <a:spcPts val="0"/>
              </a:spcAft>
              <a:buClr>
                <a:srgbClr val="000000"/>
              </a:buClr>
              <a:buSzPts val="3000"/>
              <a:buFont typeface="Helvetica Neue"/>
              <a:buChar char="•"/>
              <a:defRPr b="0" i="0" sz="2400" u="none" cap="none" strike="noStrike">
                <a:solidFill>
                  <a:srgbClr val="000000"/>
                </a:solidFill>
                <a:latin typeface="Helvetica Neue"/>
                <a:ea typeface="Helvetica Neue"/>
                <a:cs typeface="Helvetica Neue"/>
                <a:sym typeface="Helvetica Neue"/>
              </a:defRPr>
            </a:lvl4pPr>
            <a:lvl5pPr indent="-419100" lvl="4" marL="2286000" marR="0" rtl="0" algn="l">
              <a:lnSpc>
                <a:spcPct val="90000"/>
              </a:lnSpc>
              <a:spcBef>
                <a:spcPts val="2300"/>
              </a:spcBef>
              <a:spcAft>
                <a:spcPts val="0"/>
              </a:spcAft>
              <a:buClr>
                <a:srgbClr val="000000"/>
              </a:buClr>
              <a:buSzPts val="3000"/>
              <a:buFont typeface="Helvetica Neue"/>
              <a:buChar char="•"/>
              <a:defRPr b="0" i="0" sz="2400" u="none" cap="none" strike="noStrike">
                <a:solidFill>
                  <a:srgbClr val="000000"/>
                </a:solidFill>
                <a:latin typeface="Helvetica Neue"/>
                <a:ea typeface="Helvetica Neue"/>
                <a:cs typeface="Helvetica Neue"/>
                <a:sym typeface="Helvetica Neue"/>
              </a:defRPr>
            </a:lvl5pPr>
            <a:lvl6pPr indent="-419100" lvl="5" marL="2743200" marR="0" rtl="0" algn="l">
              <a:lnSpc>
                <a:spcPct val="90000"/>
              </a:lnSpc>
              <a:spcBef>
                <a:spcPts val="2300"/>
              </a:spcBef>
              <a:spcAft>
                <a:spcPts val="0"/>
              </a:spcAft>
              <a:buClr>
                <a:srgbClr val="000000"/>
              </a:buClr>
              <a:buSzPts val="3000"/>
              <a:buFont typeface="Helvetica Neue"/>
              <a:buChar char="•"/>
              <a:defRPr b="0" i="0" sz="2400" u="none" cap="none" strike="noStrike">
                <a:solidFill>
                  <a:srgbClr val="000000"/>
                </a:solidFill>
                <a:latin typeface="Helvetica Neue"/>
                <a:ea typeface="Helvetica Neue"/>
                <a:cs typeface="Helvetica Neue"/>
                <a:sym typeface="Helvetica Neue"/>
              </a:defRPr>
            </a:lvl6pPr>
            <a:lvl7pPr indent="-419100" lvl="6" marL="3200400" marR="0" rtl="0" algn="l">
              <a:lnSpc>
                <a:spcPct val="90000"/>
              </a:lnSpc>
              <a:spcBef>
                <a:spcPts val="2300"/>
              </a:spcBef>
              <a:spcAft>
                <a:spcPts val="0"/>
              </a:spcAft>
              <a:buClr>
                <a:srgbClr val="000000"/>
              </a:buClr>
              <a:buSzPts val="3000"/>
              <a:buFont typeface="Helvetica Neue"/>
              <a:buChar char="•"/>
              <a:defRPr b="0" i="0" sz="2400" u="none" cap="none" strike="noStrike">
                <a:solidFill>
                  <a:srgbClr val="000000"/>
                </a:solidFill>
                <a:latin typeface="Helvetica Neue"/>
                <a:ea typeface="Helvetica Neue"/>
                <a:cs typeface="Helvetica Neue"/>
                <a:sym typeface="Helvetica Neue"/>
              </a:defRPr>
            </a:lvl7pPr>
            <a:lvl8pPr indent="-419100" lvl="7" marL="3657600" marR="0" rtl="0" algn="l">
              <a:lnSpc>
                <a:spcPct val="90000"/>
              </a:lnSpc>
              <a:spcBef>
                <a:spcPts val="2300"/>
              </a:spcBef>
              <a:spcAft>
                <a:spcPts val="0"/>
              </a:spcAft>
              <a:buClr>
                <a:srgbClr val="000000"/>
              </a:buClr>
              <a:buSzPts val="3000"/>
              <a:buFont typeface="Helvetica Neue"/>
              <a:buChar char="•"/>
              <a:defRPr b="0" i="0" sz="2400" u="none" cap="none" strike="noStrike">
                <a:solidFill>
                  <a:srgbClr val="000000"/>
                </a:solidFill>
                <a:latin typeface="Helvetica Neue"/>
                <a:ea typeface="Helvetica Neue"/>
                <a:cs typeface="Helvetica Neue"/>
                <a:sym typeface="Helvetica Neue"/>
              </a:defRPr>
            </a:lvl8pPr>
            <a:lvl9pPr indent="-419100" lvl="8" marL="4114800" marR="0" rtl="0" algn="l">
              <a:lnSpc>
                <a:spcPct val="90000"/>
              </a:lnSpc>
              <a:spcBef>
                <a:spcPts val="2300"/>
              </a:spcBef>
              <a:spcAft>
                <a:spcPts val="0"/>
              </a:spcAft>
              <a:buClr>
                <a:srgbClr val="000000"/>
              </a:buClr>
              <a:buSzPts val="3000"/>
              <a:buFont typeface="Helvetica Neue"/>
              <a:buChar char="•"/>
              <a:defRPr b="0" i="0" sz="2400" u="none" cap="none" strike="noStrike">
                <a:solidFill>
                  <a:srgbClr val="000000"/>
                </a:solidFill>
                <a:latin typeface="Helvetica Neue"/>
                <a:ea typeface="Helvetica Neue"/>
                <a:cs typeface="Helvetica Neue"/>
                <a:sym typeface="Helvetica Neue"/>
              </a:defRPr>
            </a:lvl9pPr>
          </a:lstStyle>
          <a:p/>
        </p:txBody>
      </p:sp>
      <p:sp>
        <p:nvSpPr>
          <p:cNvPr id="193" name="Google Shape;193;g1085ccddd57_0_119"/>
          <p:cNvSpPr txBox="1"/>
          <p:nvPr>
            <p:ph idx="12" type="sldNum"/>
          </p:nvPr>
        </p:nvSpPr>
        <p:spPr>
          <a:xfrm>
            <a:off x="6000750" y="6540500"/>
            <a:ext cx="184200" cy="189900"/>
          </a:xfrm>
          <a:prstGeom prst="rect">
            <a:avLst/>
          </a:prstGeom>
          <a:noFill/>
          <a:ln>
            <a:noFill/>
          </a:ln>
        </p:spPr>
        <p:txBody>
          <a:bodyPr anchorCtr="0" anchor="b" bIns="25400" lIns="25400" spcFirstLastPara="1" rIns="25400" wrap="square" tIns="25400">
            <a:spAutoFit/>
          </a:bodyPr>
          <a:lstStyle>
            <a:lvl1pPr indent="0" lvl="0"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zh-TW"/>
              <a:t>‹#›</a:t>
            </a:fld>
            <a:endParaRPr sz="7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s://youtu.be/FAB5C7V7h-o" TargetMode="External"/><Relationship Id="rId4" Type="http://schemas.openxmlformats.org/officeDocument/2006/relationships/image" Target="../media/image26.jpg"/><Relationship Id="rId5" Type="http://schemas.openxmlformats.org/officeDocument/2006/relationships/image" Target="../media/image19.png"/><Relationship Id="rId6" Type="http://schemas.openxmlformats.org/officeDocument/2006/relationships/slide" Target="/ppt/slides/slide4.xml"/><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40.png"/><Relationship Id="rId5" Type="http://schemas.openxmlformats.org/officeDocument/2006/relationships/slide" Target="/ppt/slides/slide4.xml"/><Relationship Id="rId6" Type="http://schemas.openxmlformats.org/officeDocument/2006/relationships/image" Target="../media/image17.png"/><Relationship Id="rId7" Type="http://schemas.openxmlformats.org/officeDocument/2006/relationships/image" Target="../media/image29.png"/><Relationship Id="rId8"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88.png"/><Relationship Id="rId4" Type="http://schemas.openxmlformats.org/officeDocument/2006/relationships/image" Target="../media/image42.png"/><Relationship Id="rId9" Type="http://schemas.openxmlformats.org/officeDocument/2006/relationships/image" Target="../media/image17.png"/><Relationship Id="rId5" Type="http://schemas.openxmlformats.org/officeDocument/2006/relationships/image" Target="../media/image38.png"/><Relationship Id="rId6" Type="http://schemas.openxmlformats.org/officeDocument/2006/relationships/image" Target="../media/image47.png"/><Relationship Id="rId7" Type="http://schemas.openxmlformats.org/officeDocument/2006/relationships/image" Target="../media/image87.jpg"/><Relationship Id="rId8" Type="http://schemas.openxmlformats.org/officeDocument/2006/relationships/slide" Target="/ppt/slid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31.png"/><Relationship Id="rId5" Type="http://schemas.openxmlformats.org/officeDocument/2006/relationships/image" Target="../media/image79.png"/><Relationship Id="rId6" Type="http://schemas.openxmlformats.org/officeDocument/2006/relationships/image" Target="../media/image73.png"/></Relationships>
</file>

<file path=ppt/slides/_rels/slide15.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4.png"/><Relationship Id="rId12" Type="http://schemas.openxmlformats.org/officeDocument/2006/relationships/image" Target="../media/image36.png"/><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slide" Target="/ppt/slides/slide4.xml"/><Relationship Id="rId9" Type="http://schemas.openxmlformats.org/officeDocument/2006/relationships/image" Target="../media/image37.png"/><Relationship Id="rId5" Type="http://schemas.openxmlformats.org/officeDocument/2006/relationships/image" Target="../media/image17.png"/><Relationship Id="rId6" Type="http://schemas.openxmlformats.org/officeDocument/2006/relationships/image" Target="../media/image71.png"/><Relationship Id="rId7" Type="http://schemas.openxmlformats.org/officeDocument/2006/relationships/image" Target="../media/image55.png"/><Relationship Id="rId8"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slide" Target="/ppt/slides/slide4.xml"/><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hyperlink" Target="https://dictionary.cambridge.org/zht/%E8%A9%9E%E5%85%B8/%E8%8B%B1%E8%AA%9E-%E6%BC%A2%E8%AA%9E-%E7%B9%81%E9%AB%94/the" TargetMode="External"/><Relationship Id="rId4" Type="http://schemas.openxmlformats.org/officeDocument/2006/relationships/image" Target="../media/image39.png"/><Relationship Id="rId5" Type="http://schemas.openxmlformats.org/officeDocument/2006/relationships/slide" Target="/ppt/slides/slide4.xml"/><Relationship Id="rId6"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comments" Target="../comments/comment3.xml"/><Relationship Id="rId4" Type="http://schemas.openxmlformats.org/officeDocument/2006/relationships/slide" Target="/ppt/slides/slide4.xml"/><Relationship Id="rId5" Type="http://schemas.openxmlformats.org/officeDocument/2006/relationships/image" Target="../media/image17.png"/><Relationship Id="rId6"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slide" Target="/ppt/slides/slide4.xml"/><Relationship Id="rId6"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slide" Target="/ppt/slides/slide4.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57.png"/><Relationship Id="rId9" Type="http://schemas.openxmlformats.org/officeDocument/2006/relationships/image" Target="../media/image17.png"/><Relationship Id="rId5" Type="http://schemas.openxmlformats.org/officeDocument/2006/relationships/image" Target="../media/image44.png"/><Relationship Id="rId6" Type="http://schemas.openxmlformats.org/officeDocument/2006/relationships/image" Target="../media/image48.png"/><Relationship Id="rId7" Type="http://schemas.openxmlformats.org/officeDocument/2006/relationships/image" Target="../media/image45.png"/><Relationship Id="rId8" Type="http://schemas.openxmlformats.org/officeDocument/2006/relationships/slide" Target="/ppt/slid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comments" Target="../comments/comment4.xml"/><Relationship Id="rId4" Type="http://schemas.openxmlformats.org/officeDocument/2006/relationships/slide" Target="/ppt/slides/slide4.xml"/><Relationship Id="rId5" Type="http://schemas.openxmlformats.org/officeDocument/2006/relationships/image" Target="../media/image17.png"/><Relationship Id="rId6" Type="http://schemas.openxmlformats.org/officeDocument/2006/relationships/image" Target="../media/image65.png"/><Relationship Id="rId7"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comments" Target="../comments/comment5.xml"/><Relationship Id="rId4" Type="http://schemas.openxmlformats.org/officeDocument/2006/relationships/image" Target="../media/image46.png"/><Relationship Id="rId5" Type="http://schemas.openxmlformats.org/officeDocument/2006/relationships/slide" Target="/ppt/slides/slide4.xml"/><Relationship Id="rId6"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slide" Target="/ppt/slides/slide4.xml"/><Relationship Id="rId5"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89.png"/><Relationship Id="rId5" Type="http://schemas.openxmlformats.org/officeDocument/2006/relationships/slide" Target="/ppt/slides/slide4.xml"/><Relationship Id="rId6"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91.png"/><Relationship Id="rId4" Type="http://schemas.openxmlformats.org/officeDocument/2006/relationships/slide" Target="/ppt/slides/slide4.xml"/><Relationship Id="rId5" Type="http://schemas.openxmlformats.org/officeDocument/2006/relationships/image" Target="../media/image17.png"/><Relationship Id="rId6" Type="http://schemas.openxmlformats.org/officeDocument/2006/relationships/image" Target="../media/image49.png"/></Relationships>
</file>

<file path=ppt/slides/_rels/slide29.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90.png"/><Relationship Id="rId4" Type="http://schemas.openxmlformats.org/officeDocument/2006/relationships/image" Target="../media/image54.png"/><Relationship Id="rId9" Type="http://schemas.openxmlformats.org/officeDocument/2006/relationships/slide" Target="/ppt/slides/slide4.xml"/><Relationship Id="rId5" Type="http://schemas.openxmlformats.org/officeDocument/2006/relationships/image" Target="../media/image63.png"/><Relationship Id="rId6" Type="http://schemas.openxmlformats.org/officeDocument/2006/relationships/image" Target="../media/image56.png"/><Relationship Id="rId7" Type="http://schemas.openxmlformats.org/officeDocument/2006/relationships/image" Target="../media/image58.png"/><Relationship Id="rId8" Type="http://schemas.openxmlformats.org/officeDocument/2006/relationships/image" Target="../media/image59.png"/></Relationships>
</file>

<file path=ppt/slides/_rels/slide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7.png"/><Relationship Id="rId13" Type="http://schemas.openxmlformats.org/officeDocument/2006/relationships/image" Target="../media/image11.png"/><Relationship Id="rId12" Type="http://schemas.openxmlformats.org/officeDocument/2006/relationships/image" Target="../media/image10.png"/><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5.png"/><Relationship Id="rId15" Type="http://schemas.openxmlformats.org/officeDocument/2006/relationships/image" Target="../media/image23.png"/><Relationship Id="rId14" Type="http://schemas.openxmlformats.org/officeDocument/2006/relationships/image" Target="../media/image25.png"/><Relationship Id="rId17" Type="http://schemas.openxmlformats.org/officeDocument/2006/relationships/image" Target="../media/image27.png"/><Relationship Id="rId16"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9.png"/><Relationship Id="rId18" Type="http://schemas.openxmlformats.org/officeDocument/2006/relationships/image" Target="../media/image14.png"/><Relationship Id="rId7" Type="http://schemas.openxmlformats.org/officeDocument/2006/relationships/image" Target="../media/image6.png"/><Relationship Id="rId8"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comments" Target="../comments/comment6.xml"/><Relationship Id="rId4" Type="http://schemas.openxmlformats.org/officeDocument/2006/relationships/slide" Target="/ppt/slides/slide4.xml"/><Relationship Id="rId5"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slide" Target="/ppt/slides/slide4.xml"/><Relationship Id="rId4" Type="http://schemas.openxmlformats.org/officeDocument/2006/relationships/image" Target="../media/image17.png"/><Relationship Id="rId5"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slide" Target="/ppt/slides/slide4.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slide" Target="/ppt/slides/slide4.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0" Type="http://schemas.openxmlformats.org/officeDocument/2006/relationships/image" Target="../media/image61.png"/><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slide" Target="/ppt/slides/slide4.xml"/><Relationship Id="rId4" Type="http://schemas.openxmlformats.org/officeDocument/2006/relationships/image" Target="../media/image17.png"/><Relationship Id="rId9" Type="http://schemas.openxmlformats.org/officeDocument/2006/relationships/image" Target="../media/image70.png"/><Relationship Id="rId5" Type="http://schemas.openxmlformats.org/officeDocument/2006/relationships/image" Target="../media/image62.png"/><Relationship Id="rId6" Type="http://schemas.openxmlformats.org/officeDocument/2006/relationships/image" Target="../media/image66.png"/><Relationship Id="rId7" Type="http://schemas.openxmlformats.org/officeDocument/2006/relationships/image" Target="../media/image75.png"/><Relationship Id="rId8"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slide" Target="/ppt/slides/slide4.xml"/><Relationship Id="rId4" Type="http://schemas.openxmlformats.org/officeDocument/2006/relationships/image" Target="../media/image17.png"/><Relationship Id="rId5" Type="http://schemas.openxmlformats.org/officeDocument/2006/relationships/image" Target="../media/image64.png"/><Relationship Id="rId6" Type="http://schemas.openxmlformats.org/officeDocument/2006/relationships/image" Target="../media/image69.png"/><Relationship Id="rId7" Type="http://schemas.openxmlformats.org/officeDocument/2006/relationships/image" Target="../media/image67.png"/><Relationship Id="rId8"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77.png"/><Relationship Id="rId5" Type="http://schemas.openxmlformats.org/officeDocument/2006/relationships/slide" Target="/ppt/slides/slide4.xml"/><Relationship Id="rId6" Type="http://schemas.openxmlformats.org/officeDocument/2006/relationships/image" Target="../media/image17.png"/><Relationship Id="rId7"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comments" Target="../comments/comment7.xml"/><Relationship Id="rId4" Type="http://schemas.openxmlformats.org/officeDocument/2006/relationships/image" Target="../media/image20.png"/><Relationship Id="rId5" Type="http://schemas.openxmlformats.org/officeDocument/2006/relationships/image" Target="../media/image78.png"/><Relationship Id="rId6" Type="http://schemas.openxmlformats.org/officeDocument/2006/relationships/slide" Target="/ppt/slides/slide4.xml"/><Relationship Id="rId7" Type="http://schemas.openxmlformats.org/officeDocument/2006/relationships/image" Target="../media/image17.png"/><Relationship Id="rId8" Type="http://schemas.openxmlformats.org/officeDocument/2006/relationships/image" Target="../media/image76.png"/></Relationships>
</file>

<file path=ppt/slides/_rels/slide4.xml.rels><?xml version="1.0" encoding="UTF-8" standalone="yes"?><Relationships xmlns="http://schemas.openxmlformats.org/package/2006/relationships"><Relationship Id="rId11" Type="http://schemas.openxmlformats.org/officeDocument/2006/relationships/slide" Target="/ppt/slides/slide28.xml"/><Relationship Id="rId10" Type="http://schemas.openxmlformats.org/officeDocument/2006/relationships/slide" Target="/ppt/slides/slide27.xml"/><Relationship Id="rId13" Type="http://schemas.openxmlformats.org/officeDocument/2006/relationships/slide" Target="/ppt/slides/slide37.xml"/><Relationship Id="rId12" Type="http://schemas.openxmlformats.org/officeDocument/2006/relationships/slide" Target="/ppt/slides/slide37.xml"/><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slide" Target="/ppt/slides/slide6.xml"/><Relationship Id="rId4" Type="http://schemas.openxmlformats.org/officeDocument/2006/relationships/slide" Target="/ppt/slides/slide8.xml"/><Relationship Id="rId9" Type="http://schemas.openxmlformats.org/officeDocument/2006/relationships/slide" Target="/ppt/slides/slide27.xml"/><Relationship Id="rId15" Type="http://schemas.openxmlformats.org/officeDocument/2006/relationships/slide" Target="/ppt/slides/slide31.xml"/><Relationship Id="rId14" Type="http://schemas.openxmlformats.org/officeDocument/2006/relationships/slide" Target="/ppt/slides/slide31.xml"/><Relationship Id="rId17" Type="http://schemas.openxmlformats.org/officeDocument/2006/relationships/image" Target="../media/image17.png"/><Relationship Id="rId16" Type="http://schemas.openxmlformats.org/officeDocument/2006/relationships/slide" Target="/ppt/slides/slide4.xml"/><Relationship Id="rId5" Type="http://schemas.openxmlformats.org/officeDocument/2006/relationships/slide" Target="/ppt/slides/slide10.xml"/><Relationship Id="rId6" Type="http://schemas.openxmlformats.org/officeDocument/2006/relationships/slide" Target="/ppt/slides/slide13.xml"/><Relationship Id="rId7" Type="http://schemas.openxmlformats.org/officeDocument/2006/relationships/slide" Target="/ppt/slides/slide16.xml"/><Relationship Id="rId8" Type="http://schemas.openxmlformats.org/officeDocument/2006/relationships/slide" Target="/ppt/slides/slide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78.png"/><Relationship Id="rId5" Type="http://schemas.openxmlformats.org/officeDocument/2006/relationships/slide" Target="/ppt/slides/slide4.xml"/><Relationship Id="rId6"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slide" Target="/ppt/slides/slide4.xml"/><Relationship Id="rId4" Type="http://schemas.openxmlformats.org/officeDocument/2006/relationships/image" Target="../media/image17.png"/><Relationship Id="rId5" Type="http://schemas.openxmlformats.org/officeDocument/2006/relationships/image" Target="../media/image74.png"/></Relationships>
</file>

<file path=ppt/slides/_rels/slide42.xml.rels><?xml version="1.0" encoding="UTF-8" standalone="yes"?><Relationships xmlns="http://schemas.openxmlformats.org/package/2006/relationships"><Relationship Id="rId11" Type="http://schemas.openxmlformats.org/officeDocument/2006/relationships/image" Target="../media/image82.png"/><Relationship Id="rId10" Type="http://schemas.openxmlformats.org/officeDocument/2006/relationships/hyperlink" Target="https://www.linkedin.com/company/pycontw/" TargetMode="External"/><Relationship Id="rId13" Type="http://schemas.openxmlformats.org/officeDocument/2006/relationships/image" Target="../media/image86.png"/><Relationship Id="rId12" Type="http://schemas.openxmlformats.org/officeDocument/2006/relationships/hyperlink" Target="https://www.facebook.com/pycontw" TargetMode="External"/><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hyperlink" Target="https://open.spotify.com/show/63C4CNtJywIKizNFHRrIGv" TargetMode="External"/><Relationship Id="rId9" Type="http://schemas.openxmlformats.org/officeDocument/2006/relationships/image" Target="../media/image81.png"/><Relationship Id="rId15" Type="http://schemas.openxmlformats.org/officeDocument/2006/relationships/image" Target="../media/image85.png"/><Relationship Id="rId14" Type="http://schemas.openxmlformats.org/officeDocument/2006/relationships/hyperlink" Target="https://www.youtube.com/c/PyConTaiwanVideo" TargetMode="External"/><Relationship Id="rId17" Type="http://schemas.openxmlformats.org/officeDocument/2006/relationships/hyperlink" Target="mailto:sponsorship@pycon.tw" TargetMode="External"/><Relationship Id="rId16" Type="http://schemas.openxmlformats.org/officeDocument/2006/relationships/hyperlink" Target="https://tw.pycon.org/" TargetMode="External"/><Relationship Id="rId5" Type="http://schemas.openxmlformats.org/officeDocument/2006/relationships/image" Target="../media/image80.png"/><Relationship Id="rId6" Type="http://schemas.openxmlformats.org/officeDocument/2006/relationships/hyperlink" Target="https://twitter.com/PyConTW" TargetMode="External"/><Relationship Id="rId7" Type="http://schemas.openxmlformats.org/officeDocument/2006/relationships/image" Target="../media/image72.png"/><Relationship Id="rId8" Type="http://schemas.openxmlformats.org/officeDocument/2006/relationships/hyperlink" Target="https://www.instagram.com/pycontw/"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slide" Target="/ppt/slides/slide4.xml"/><Relationship Id="rId4" Type="http://schemas.openxmlformats.org/officeDocument/2006/relationships/image" Target="../media/image17.png"/><Relationship Id="rId5"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slide" Target="/ppt/slides/slide4.xml"/><Relationship Id="rId4" Type="http://schemas.openxmlformats.org/officeDocument/2006/relationships/image" Target="../media/image17.png"/><Relationship Id="rId5" Type="http://schemas.openxmlformats.org/officeDocument/2006/relationships/image" Target="../media/image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slide" Target="/ppt/slides/slide4.xm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slide" Target="/ppt/slides/slide4.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slide" Target="/ppt/slides/slide4.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slide" Target="/ppt/slides/slide4.xm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slide" Target="/ppt/slides/slide4.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1" Type="http://schemas.openxmlformats.org/officeDocument/2006/relationships/slide" Target="/ppt/slides/slide28.xml"/><Relationship Id="rId10" Type="http://schemas.openxmlformats.org/officeDocument/2006/relationships/slide" Target="/ppt/slides/slide27.xml"/><Relationship Id="rId13" Type="http://schemas.openxmlformats.org/officeDocument/2006/relationships/slide" Target="/ppt/slides/slide5.xml"/><Relationship Id="rId12" Type="http://schemas.openxmlformats.org/officeDocument/2006/relationships/slide" Target="/ppt/slides/slide31.xml"/><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slide" Target="/ppt/slides/slide6.xml"/><Relationship Id="rId4" Type="http://schemas.openxmlformats.org/officeDocument/2006/relationships/slide" Target="/ppt/slides/slide8.xml"/><Relationship Id="rId9" Type="http://schemas.openxmlformats.org/officeDocument/2006/relationships/slide" Target="/ppt/slides/slide27.xml"/><Relationship Id="rId14" Type="http://schemas.openxmlformats.org/officeDocument/2006/relationships/image" Target="../media/image17.png"/><Relationship Id="rId5" Type="http://schemas.openxmlformats.org/officeDocument/2006/relationships/slide" Target="/ppt/slides/slide10.xml"/><Relationship Id="rId6" Type="http://schemas.openxmlformats.org/officeDocument/2006/relationships/slide" Target="/ppt/slides/slide13.xml"/><Relationship Id="rId7" Type="http://schemas.openxmlformats.org/officeDocument/2006/relationships/slide" Target="/ppt/slides/slide16.xml"/><Relationship Id="rId8" Type="http://schemas.openxmlformats.org/officeDocument/2006/relationships/slide" Target="/ppt/slides/slide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slide" Target="/ppt/slides/slide4.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slide" Target="/ppt/slides/slide4.xml"/><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hyperlink" Target="https://podcasts.apple.com/us/podcast/0-%E4%B8%80-py-%E5%8D%B3%E5%90%88-pycontw-%E9%96%8B%E7%AF%80%E7%9B%AE%E5%9B%89/id1559843325?i=1000516719537" TargetMode="External"/><Relationship Id="rId13" Type="http://schemas.openxmlformats.org/officeDocument/2006/relationships/image" Target="../media/image17.png"/><Relationship Id="rId12" Type="http://schemas.openxmlformats.org/officeDocument/2006/relationships/slide" Target="/ppt/slides/slide4.xml"/><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hyperlink" Target="https://podcasts.apple.com/us/podcast/1-%E4%B8%80%E8%B5%B7%E4%BE%86%E8%81%BD-pycontw-%E5%89%B5%E5%A7%8B%E5%85%83%E8%80%81-yyc-%E8%AA%AA%E8%AA%AA%E9%82%A3%E4%BA%9B%E5%B9%B4%E7%9A%84%E8%B5%B7%E6%BA%90%E6%95%85%E4%BA%8B/id1559843325?i=1000519329787" TargetMode="External"/><Relationship Id="rId4" Type="http://schemas.openxmlformats.org/officeDocument/2006/relationships/hyperlink" Target="https://podcasts.apple.com/us/podcast/2-%E8%81%B7%E5%A0%B4%E9%82%8A%E7%B7%A3%E4%BA%BA%E6%95%99%E4%BD%A0%E5%A6%82%E4%BD%95%E8%AE%93-wfh-%E8%AE%8A%E5%BE%97%E6%9B%B4%E6%9C%89%E8%B6%A3/id1559843325?i=1000522349927" TargetMode="External"/><Relationship Id="rId9" Type="http://schemas.openxmlformats.org/officeDocument/2006/relationships/hyperlink" Target="https://podcasts.apple.com/us/podcast/%E7%89%B9%E8%BC%AF-%E9%80%A3%E4%B8%BB%E6%8C%81%E4%BA%BA%E9%83%BD%E4%B8%8D%E7%9F%A5%E9%81%93%E6%9C%89%E9%9A%B1%E8%97%8F%E6%B4%BB%E5%8B%95%E4%B9%8B-pynight-%E7%B2%BE%E8%8F%AF/id1559843325?i=1000540256855" TargetMode="External"/><Relationship Id="rId5" Type="http://schemas.openxmlformats.org/officeDocument/2006/relationships/hyperlink" Target="https://podcasts.apple.com/us/podcast/3-%E4%B8%8B%E7%8F%AD%E5%B7%B2%E7%B6%93%E5%BE%88%E7%B4%AF%E4%BA%86-%E7%82%BA%E4%BB%80%E9%BA%BC%E9%82%84%E8%A6%81%E7%95%B6%E5%BF%97%E5%B7%A5/id1559843325?i=1000525018618" TargetMode="External"/><Relationship Id="rId6" Type="http://schemas.openxmlformats.org/officeDocument/2006/relationships/hyperlink" Target="https://podcasts.apple.com/us/podcast/4-quark-engine-%E4%B8%8A-%E8%B3%87%E5%AE%89%E5%B7%A5%E7%A8%8B%E5%B8%AB%E9%83%BD%E5%9C%A8%E5%81%9A%E4%BB%80%E9%BA%BC-ft-kunyu-junwei/id1559843325?i=1000528871935" TargetMode="External"/><Relationship Id="rId7" Type="http://schemas.openxmlformats.org/officeDocument/2006/relationships/hyperlink" Target="https://podcasts.apple.com/us/podcast/5-quark-engine-%E4%B8%8B-android%E6%83%A1%E6%84%8F%E7%A8%8B%E5%BC%8F%E7%9A%84%E7%99%BE%E7%A7%91%E5%85%A8%E6%9B%B8-ft-kunyu-junwei/id1559843325?i=1000531214113" TargetMode="External"/><Relationship Id="rId8" Type="http://schemas.openxmlformats.org/officeDocument/2006/relationships/hyperlink" Target="https://podcasts.apple.com/us/podcast/6-%E5%9C%A8%E7%A7%91%E6%8A%80%E6%96%B0%E5%89%B5%E5%AF%A6%E7%BF%92%E7%9A%84%E9%AB%98%E4%B8%AD%E7%94%9F-ft-%E8%94%A1%E4%BD%B3%E6%81%A9jacklyn/id1559843325?i=1000534918283"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260" name="Shape 260"/>
        <p:cNvGrpSpPr/>
        <p:nvPr/>
      </p:nvGrpSpPr>
      <p:grpSpPr>
        <a:xfrm>
          <a:off x="0" y="0"/>
          <a:ext cx="0" cy="0"/>
          <a:chOff x="0" y="0"/>
          <a:chExt cx="0" cy="0"/>
        </a:xfrm>
      </p:grpSpPr>
      <p:sp>
        <p:nvSpPr>
          <p:cNvPr id="261" name="Google Shape;261;g105c6639601_0_177"/>
          <p:cNvSpPr txBox="1"/>
          <p:nvPr/>
        </p:nvSpPr>
        <p:spPr>
          <a:xfrm>
            <a:off x="3967700" y="2741400"/>
            <a:ext cx="7374900" cy="1275900"/>
          </a:xfrm>
          <a:prstGeom prst="rect">
            <a:avLst/>
          </a:prstGeom>
          <a:noFill/>
          <a:ln>
            <a:noFill/>
          </a:ln>
        </p:spPr>
        <p:txBody>
          <a:bodyPr anchorCtr="0" anchor="ctr" bIns="25400" lIns="25400" spcFirstLastPara="1" rIns="25400" wrap="square" tIns="25400">
            <a:spAutoFit/>
          </a:bodyPr>
          <a:lstStyle/>
          <a:p>
            <a:pPr indent="0" lvl="0" marL="0" marR="0" rtl="0" algn="ctr">
              <a:lnSpc>
                <a:spcPct val="115000"/>
              </a:lnSpc>
              <a:spcBef>
                <a:spcPts val="0"/>
              </a:spcBef>
              <a:spcAft>
                <a:spcPts val="0"/>
              </a:spcAft>
              <a:buClr>
                <a:srgbClr val="BEA64D"/>
              </a:buClr>
              <a:buSzPts val="3000"/>
              <a:buFont typeface="Libre Baskerville"/>
              <a:buNone/>
            </a:pPr>
            <a:r>
              <a:rPr b="1" i="0" lang="zh-TW" sz="3700" u="none" cap="none" strike="noStrike">
                <a:solidFill>
                  <a:srgbClr val="E8EBF5"/>
                </a:solidFill>
                <a:latin typeface="Libre Baskerville"/>
                <a:ea typeface="Libre Baskerville"/>
                <a:cs typeface="Libre Baskerville"/>
                <a:sym typeface="Libre Baskerville"/>
              </a:rPr>
              <a:t>Python Conference Taiwan </a:t>
            </a:r>
            <a:endParaRPr b="1" i="0" sz="3700" u="none" cap="none" strike="noStrike">
              <a:solidFill>
                <a:srgbClr val="E8EBF5"/>
              </a:solidFill>
              <a:latin typeface="Libre Baskerville"/>
              <a:ea typeface="Libre Baskerville"/>
              <a:cs typeface="Libre Baskerville"/>
              <a:sym typeface="Libre Baskerville"/>
            </a:endParaRPr>
          </a:p>
          <a:p>
            <a:pPr indent="0" lvl="0" marL="0" marR="0" rtl="0" algn="ctr">
              <a:lnSpc>
                <a:spcPct val="115000"/>
              </a:lnSpc>
              <a:spcBef>
                <a:spcPts val="0"/>
              </a:spcBef>
              <a:spcAft>
                <a:spcPts val="0"/>
              </a:spcAft>
              <a:buClr>
                <a:srgbClr val="BEA64D"/>
              </a:buClr>
              <a:buSzPts val="3000"/>
              <a:buFont typeface="Libre Baskerville"/>
              <a:buNone/>
            </a:pPr>
            <a:r>
              <a:rPr b="1" i="0" lang="zh-TW" sz="3700" u="none" cap="none" strike="noStrike">
                <a:solidFill>
                  <a:srgbClr val="E8EBF5"/>
                </a:solidFill>
                <a:latin typeface="Libre Baskerville"/>
                <a:ea typeface="Libre Baskerville"/>
                <a:cs typeface="Libre Baskerville"/>
                <a:sym typeface="Libre Baskerville"/>
              </a:rPr>
              <a:t>2021 Post-event </a:t>
            </a:r>
            <a:r>
              <a:rPr b="1" lang="zh-TW" sz="3700">
                <a:solidFill>
                  <a:srgbClr val="E8EBF5"/>
                </a:solidFill>
                <a:latin typeface="Libre Baskerville"/>
                <a:ea typeface="Libre Baskerville"/>
                <a:cs typeface="Libre Baskerville"/>
                <a:sym typeface="Libre Baskerville"/>
              </a:rPr>
              <a:t>Report</a:t>
            </a:r>
            <a:endParaRPr b="1" sz="3700">
              <a:solidFill>
                <a:srgbClr val="E8EBF5"/>
              </a:solidFill>
              <a:latin typeface="Libre Baskerville"/>
              <a:ea typeface="Libre Baskerville"/>
              <a:cs typeface="Libre Baskerville"/>
              <a:sym typeface="Libre Baskerville"/>
            </a:endParaRPr>
          </a:p>
        </p:txBody>
      </p:sp>
      <p:pic>
        <p:nvPicPr>
          <p:cNvPr id="262" name="Google Shape;262;g105c6639601_0_177"/>
          <p:cNvPicPr preferRelativeResize="0"/>
          <p:nvPr/>
        </p:nvPicPr>
        <p:blipFill rotWithShape="1">
          <a:blip r:embed="rId3">
            <a:alphaModFix/>
          </a:blip>
          <a:srcRect b="0" l="0" r="0" t="0"/>
          <a:stretch/>
        </p:blipFill>
        <p:spPr>
          <a:xfrm>
            <a:off x="1256250" y="1154775"/>
            <a:ext cx="2863850" cy="4548450"/>
          </a:xfrm>
          <a:prstGeom prst="rect">
            <a:avLst/>
          </a:prstGeom>
          <a:noFill/>
          <a:ln>
            <a:noFill/>
          </a:ln>
        </p:spPr>
      </p:pic>
      <p:cxnSp>
        <p:nvCxnSpPr>
          <p:cNvPr id="263" name="Google Shape;263;g105c6639601_0_177"/>
          <p:cNvCxnSpPr/>
          <p:nvPr/>
        </p:nvCxnSpPr>
        <p:spPr>
          <a:xfrm>
            <a:off x="434578" y="373856"/>
            <a:ext cx="11379300" cy="6300"/>
          </a:xfrm>
          <a:prstGeom prst="straightConnector1">
            <a:avLst/>
          </a:prstGeom>
          <a:noFill/>
          <a:ln cap="rnd" cmpd="sng" w="19050">
            <a:solidFill>
              <a:schemeClr val="lt2"/>
            </a:solidFill>
            <a:prstDash val="solid"/>
            <a:miter lim="800000"/>
            <a:headEnd len="sm" w="sm" type="none"/>
            <a:tailEnd len="sm" w="sm" type="none"/>
          </a:ln>
        </p:spPr>
      </p:cxnSp>
      <p:cxnSp>
        <p:nvCxnSpPr>
          <p:cNvPr id="264" name="Google Shape;264;g105c6639601_0_177"/>
          <p:cNvCxnSpPr/>
          <p:nvPr/>
        </p:nvCxnSpPr>
        <p:spPr>
          <a:xfrm>
            <a:off x="406353" y="6477856"/>
            <a:ext cx="11379300" cy="6300"/>
          </a:xfrm>
          <a:prstGeom prst="straightConnector1">
            <a:avLst/>
          </a:prstGeom>
          <a:noFill/>
          <a:ln cap="rnd" cmpd="sng" w="19050">
            <a:solidFill>
              <a:schemeClr val="lt2"/>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685" name="Shape 685"/>
        <p:cNvGrpSpPr/>
        <p:nvPr/>
      </p:nvGrpSpPr>
      <p:grpSpPr>
        <a:xfrm>
          <a:off x="0" y="0"/>
          <a:ext cx="0" cy="0"/>
          <a:chOff x="0" y="0"/>
          <a:chExt cx="0" cy="0"/>
        </a:xfrm>
      </p:grpSpPr>
      <p:sp>
        <p:nvSpPr>
          <p:cNvPr id="686" name="Google Shape;686;g105d677a9f7_0_57"/>
          <p:cNvSpPr txBox="1"/>
          <p:nvPr>
            <p:ph idx="4294967295" type="title"/>
          </p:nvPr>
        </p:nvSpPr>
        <p:spPr>
          <a:xfrm>
            <a:off x="533400" y="3614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zh-TW" sz="3400">
                <a:solidFill>
                  <a:srgbClr val="CDD4EA"/>
                </a:solidFill>
                <a:latin typeface="Libre Baskerville"/>
                <a:ea typeface="Libre Baskerville"/>
                <a:cs typeface="Libre Baskerville"/>
                <a:sym typeface="Libre Baskerville"/>
              </a:rPr>
              <a:t>PyCon TW 2021 Hightlights -</a:t>
            </a:r>
            <a:endParaRPr b="1" sz="3400">
              <a:solidFill>
                <a:srgbClr val="CDD4EA"/>
              </a:solidFill>
              <a:latin typeface="Libre Baskerville"/>
              <a:ea typeface="Libre Baskerville"/>
              <a:cs typeface="Libre Baskerville"/>
              <a:sym typeface="Libre Baskerville"/>
            </a:endParaRPr>
          </a:p>
          <a:p>
            <a:pPr indent="0" lvl="0" marL="0" rtl="0" algn="l">
              <a:lnSpc>
                <a:spcPct val="90000"/>
              </a:lnSpc>
              <a:spcBef>
                <a:spcPts val="1000"/>
              </a:spcBef>
              <a:spcAft>
                <a:spcPts val="0"/>
              </a:spcAft>
              <a:buClr>
                <a:schemeClr val="dk1"/>
              </a:buClr>
              <a:buSzPts val="4400"/>
              <a:buFont typeface="Calibri"/>
              <a:buNone/>
            </a:pPr>
            <a:r>
              <a:rPr b="1" lang="zh-TW" sz="3000">
                <a:solidFill>
                  <a:srgbClr val="CDD4EA"/>
                </a:solidFill>
                <a:latin typeface="Libre Baskerville"/>
                <a:ea typeface="Libre Baskerville"/>
                <a:cs typeface="Libre Baskerville"/>
                <a:sym typeface="Libre Baskerville"/>
              </a:rPr>
              <a:t>“Young Inspires” Forum</a:t>
            </a:r>
            <a:endParaRPr b="1" sz="3000">
              <a:solidFill>
                <a:srgbClr val="CDD4EA"/>
              </a:solidFill>
              <a:latin typeface="Libre Baskerville"/>
              <a:ea typeface="Libre Baskerville"/>
              <a:cs typeface="Libre Baskerville"/>
              <a:sym typeface="Libre Baskerville"/>
            </a:endParaRPr>
          </a:p>
        </p:txBody>
      </p:sp>
      <p:sp>
        <p:nvSpPr>
          <p:cNvPr id="687" name="Google Shape;687;g105d677a9f7_0_57"/>
          <p:cNvSpPr txBox="1"/>
          <p:nvPr/>
        </p:nvSpPr>
        <p:spPr>
          <a:xfrm>
            <a:off x="1110950" y="4845350"/>
            <a:ext cx="10206000" cy="14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2900" u="sng">
                <a:solidFill>
                  <a:srgbClr val="FFC000"/>
                </a:solidFill>
                <a:latin typeface="Fira Sans Extra Condensed"/>
                <a:ea typeface="Fira Sans Extra Condensed"/>
                <a:cs typeface="Fira Sans Extra Condensed"/>
                <a:sym typeface="Fira Sans Extra Condensed"/>
                <a:hlinkClick r:id="rId3">
                  <a:extLst>
                    <a:ext uri="{A12FA001-AC4F-418D-AE19-62706E023703}">
                      <ahyp:hlinkClr val="tx"/>
                    </a:ext>
                  </a:extLst>
                </a:hlinkClick>
              </a:rPr>
              <a:t>Young Inspires</a:t>
            </a:r>
            <a:r>
              <a:rPr b="1" lang="zh-TW" sz="2900">
                <a:solidFill>
                  <a:srgbClr val="FFC000"/>
                </a:solidFill>
                <a:latin typeface="Fira Sans Extra Condensed"/>
                <a:ea typeface="Fira Sans Extra Condensed"/>
                <a:cs typeface="Fira Sans Extra Condensed"/>
                <a:sym typeface="Fira Sans Extra Condensed"/>
              </a:rPr>
              <a:t> </a:t>
            </a:r>
            <a:r>
              <a:rPr lang="zh-TW" sz="2400">
                <a:solidFill>
                  <a:srgbClr val="E8EBF5"/>
                </a:solidFill>
                <a:latin typeface="Fira Sans Extra Condensed"/>
                <a:ea typeface="Fira Sans Extra Condensed"/>
                <a:cs typeface="Fira Sans Extra Condensed"/>
                <a:sym typeface="Fira Sans Extra Condensed"/>
              </a:rPr>
              <a:t>is t</a:t>
            </a:r>
            <a:r>
              <a:rPr lang="zh-TW" sz="2400">
                <a:solidFill>
                  <a:srgbClr val="E8EBF5"/>
                </a:solidFill>
                <a:latin typeface="Fira Sans Extra Condensed"/>
                <a:ea typeface="Fira Sans Extra Condensed"/>
                <a:cs typeface="Fira Sans Extra Condensed"/>
                <a:sym typeface="Fira Sans Extra Condensed"/>
              </a:rPr>
              <a:t>he first online conference for student speakers to share their learning experiences in science and technology fields. With this event, we hope to promote the communication between talent Young Inspirers and Python community.</a:t>
            </a:r>
            <a:endParaRPr sz="2400">
              <a:solidFill>
                <a:srgbClr val="E8EBF5"/>
              </a:solidFill>
              <a:latin typeface="Fira Sans Extra Condensed"/>
              <a:ea typeface="Fira Sans Extra Condensed"/>
              <a:cs typeface="Fira Sans Extra Condensed"/>
              <a:sym typeface="Fira Sans Extra Condensed"/>
            </a:endParaRPr>
          </a:p>
        </p:txBody>
      </p:sp>
      <p:grpSp>
        <p:nvGrpSpPr>
          <p:cNvPr id="688" name="Google Shape;688;g105d677a9f7_0_57"/>
          <p:cNvGrpSpPr/>
          <p:nvPr/>
        </p:nvGrpSpPr>
        <p:grpSpPr>
          <a:xfrm>
            <a:off x="742976" y="2535054"/>
            <a:ext cx="1800061" cy="1787903"/>
            <a:chOff x="1371588" y="2224775"/>
            <a:chExt cx="2141400" cy="2125925"/>
          </a:xfrm>
        </p:grpSpPr>
        <p:grpSp>
          <p:nvGrpSpPr>
            <p:cNvPr id="689" name="Google Shape;689;g105d677a9f7_0_57"/>
            <p:cNvGrpSpPr/>
            <p:nvPr/>
          </p:nvGrpSpPr>
          <p:grpSpPr>
            <a:xfrm>
              <a:off x="1371588" y="2224775"/>
              <a:ext cx="2141400" cy="494100"/>
              <a:chOff x="457188" y="2605775"/>
              <a:chExt cx="2141400" cy="494100"/>
            </a:xfrm>
          </p:grpSpPr>
          <p:sp>
            <p:nvSpPr>
              <p:cNvPr id="690" name="Google Shape;690;g105d677a9f7_0_57"/>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105d677a9f7_0_57"/>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g105d677a9f7_0_57"/>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105d677a9f7_0_57"/>
            <p:cNvSpPr txBox="1"/>
            <p:nvPr/>
          </p:nvSpPr>
          <p:spPr>
            <a:xfrm>
              <a:off x="1371588"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zh-TW" sz="1800">
                  <a:solidFill>
                    <a:srgbClr val="E06534"/>
                  </a:solidFill>
                  <a:latin typeface="Montserrat"/>
                  <a:ea typeface="Montserrat"/>
                  <a:cs typeface="Montserrat"/>
                  <a:sym typeface="Montserrat"/>
                </a:rPr>
                <a:t>Live Viewers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zh-TW" sz="1500">
                  <a:solidFill>
                    <a:srgbClr val="E06534"/>
                  </a:solidFill>
                  <a:latin typeface="Montserrat"/>
                  <a:ea typeface="Montserrat"/>
                  <a:cs typeface="Montserrat"/>
                  <a:sym typeface="Montserrat"/>
                </a:rPr>
                <a:t>(Concurrent)</a:t>
              </a:r>
              <a:endParaRPr b="1" sz="1800">
                <a:solidFill>
                  <a:srgbClr val="E06534"/>
                </a:solidFill>
                <a:latin typeface="Montserrat"/>
                <a:ea typeface="Montserrat"/>
                <a:cs typeface="Montserrat"/>
                <a:sym typeface="Montserrat"/>
              </a:endParaRPr>
            </a:p>
          </p:txBody>
        </p:sp>
        <p:sp>
          <p:nvSpPr>
            <p:cNvPr id="694" name="Google Shape;694;g105d677a9f7_0_57"/>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55</a:t>
              </a:r>
              <a:endParaRPr b="1" sz="3000">
                <a:solidFill>
                  <a:srgbClr val="000000"/>
                </a:solidFill>
                <a:latin typeface="Rammetto One"/>
                <a:ea typeface="Rammetto One"/>
                <a:cs typeface="Rammetto One"/>
                <a:sym typeface="Rammetto One"/>
              </a:endParaRPr>
            </a:p>
          </p:txBody>
        </p:sp>
      </p:grpSp>
      <p:grpSp>
        <p:nvGrpSpPr>
          <p:cNvPr id="695" name="Google Shape;695;g105d677a9f7_0_57"/>
          <p:cNvGrpSpPr/>
          <p:nvPr/>
        </p:nvGrpSpPr>
        <p:grpSpPr>
          <a:xfrm>
            <a:off x="2696830" y="2535054"/>
            <a:ext cx="1799931" cy="1787903"/>
            <a:chOff x="3725650" y="2224775"/>
            <a:chExt cx="2141500" cy="2125925"/>
          </a:xfrm>
        </p:grpSpPr>
        <p:sp>
          <p:nvSpPr>
            <p:cNvPr id="696" name="Google Shape;696;g105d677a9f7_0_57"/>
            <p:cNvSpPr/>
            <p:nvPr/>
          </p:nvSpPr>
          <p:spPr>
            <a:xfrm>
              <a:off x="3725750"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105d677a9f7_0_57"/>
            <p:cNvSpPr txBox="1"/>
            <p:nvPr/>
          </p:nvSpPr>
          <p:spPr>
            <a:xfrm>
              <a:off x="3725750"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224275"/>
                  </a:solidFill>
                  <a:latin typeface="Montserrat"/>
                  <a:ea typeface="Montserrat"/>
                  <a:cs typeface="Montserrat"/>
                  <a:sym typeface="Montserrat"/>
                </a:rPr>
                <a:t>Impressions</a:t>
              </a:r>
              <a:endParaRPr b="1" sz="1800">
                <a:solidFill>
                  <a:srgbClr val="224275"/>
                </a:solidFill>
                <a:latin typeface="Montserrat"/>
                <a:ea typeface="Montserrat"/>
                <a:cs typeface="Montserrat"/>
                <a:sym typeface="Montserrat"/>
              </a:endParaRPr>
            </a:p>
          </p:txBody>
        </p:sp>
        <p:grpSp>
          <p:nvGrpSpPr>
            <p:cNvPr id="698" name="Google Shape;698;g105d677a9f7_0_57"/>
            <p:cNvGrpSpPr/>
            <p:nvPr/>
          </p:nvGrpSpPr>
          <p:grpSpPr>
            <a:xfrm>
              <a:off x="3725650" y="2224775"/>
              <a:ext cx="2141500" cy="494100"/>
              <a:chOff x="3420850" y="2605775"/>
              <a:chExt cx="2141500" cy="494100"/>
            </a:xfrm>
          </p:grpSpPr>
          <p:sp>
            <p:nvSpPr>
              <p:cNvPr id="699" name="Google Shape;699;g105d677a9f7_0_57"/>
              <p:cNvSpPr/>
              <p:nvPr/>
            </p:nvSpPr>
            <p:spPr>
              <a:xfrm>
                <a:off x="3420950"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105d677a9f7_0_57"/>
              <p:cNvSpPr/>
              <p:nvPr/>
            </p:nvSpPr>
            <p:spPr>
              <a:xfrm>
                <a:off x="3420850" y="2605775"/>
                <a:ext cx="1064100" cy="494100"/>
              </a:xfrm>
              <a:prstGeom prst="rect">
                <a:avLst/>
              </a:pr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g105d677a9f7_0_57"/>
            <p:cNvSpPr txBox="1"/>
            <p:nvPr/>
          </p:nvSpPr>
          <p:spPr>
            <a:xfrm>
              <a:off x="3729288" y="2973175"/>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6.5</a:t>
              </a:r>
              <a:r>
                <a:rPr b="1" lang="zh-TW" sz="2000">
                  <a:latin typeface="Rammetto One"/>
                  <a:ea typeface="Rammetto One"/>
                  <a:cs typeface="Rammetto One"/>
                  <a:sym typeface="Rammetto One"/>
                </a:rPr>
                <a:t>K+</a:t>
              </a:r>
              <a:endParaRPr b="1" sz="2000">
                <a:solidFill>
                  <a:srgbClr val="000000"/>
                </a:solidFill>
                <a:latin typeface="Rammetto One"/>
                <a:ea typeface="Rammetto One"/>
                <a:cs typeface="Rammetto One"/>
                <a:sym typeface="Rammetto One"/>
              </a:endParaRPr>
            </a:p>
          </p:txBody>
        </p:sp>
      </p:grpSp>
      <p:pic>
        <p:nvPicPr>
          <p:cNvPr id="702" name="Google Shape;702;g105d677a9f7_0_57"/>
          <p:cNvPicPr preferRelativeResize="0"/>
          <p:nvPr/>
        </p:nvPicPr>
        <p:blipFill rotWithShape="1">
          <a:blip r:embed="rId4">
            <a:alphaModFix/>
          </a:blip>
          <a:srcRect b="0" l="0" r="0" t="0"/>
          <a:stretch/>
        </p:blipFill>
        <p:spPr>
          <a:xfrm>
            <a:off x="8447774" y="590045"/>
            <a:ext cx="3019424" cy="2015439"/>
          </a:xfrm>
          <a:prstGeom prst="rect">
            <a:avLst/>
          </a:prstGeom>
          <a:noFill/>
          <a:ln cap="flat" cmpd="sng" w="28575">
            <a:solidFill>
              <a:srgbClr val="8393CE"/>
            </a:solidFill>
            <a:prstDash val="solid"/>
            <a:round/>
            <a:headEnd len="sm" w="sm" type="none"/>
            <a:tailEnd len="sm" w="sm" type="none"/>
          </a:ln>
        </p:spPr>
      </p:pic>
      <p:grpSp>
        <p:nvGrpSpPr>
          <p:cNvPr id="703" name="Google Shape;703;g105d677a9f7_0_57"/>
          <p:cNvGrpSpPr/>
          <p:nvPr/>
        </p:nvGrpSpPr>
        <p:grpSpPr>
          <a:xfrm>
            <a:off x="4650552" y="2534409"/>
            <a:ext cx="1799947" cy="1789178"/>
            <a:chOff x="6376900" y="2605775"/>
            <a:chExt cx="2309993" cy="2125925"/>
          </a:xfrm>
        </p:grpSpPr>
        <p:sp>
          <p:nvSpPr>
            <p:cNvPr id="704" name="Google Shape;704;g105d677a9f7_0_57"/>
            <p:cNvSpPr/>
            <p:nvPr/>
          </p:nvSpPr>
          <p:spPr>
            <a:xfrm>
              <a:off x="6376927" y="3073900"/>
              <a:ext cx="23097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g105d677a9f7_0_57"/>
            <p:cNvGrpSpPr/>
            <p:nvPr/>
          </p:nvGrpSpPr>
          <p:grpSpPr>
            <a:xfrm>
              <a:off x="6376900" y="2605775"/>
              <a:ext cx="2309993" cy="494100"/>
              <a:chOff x="6376900" y="2605775"/>
              <a:chExt cx="2309993" cy="494100"/>
            </a:xfrm>
          </p:grpSpPr>
          <p:sp>
            <p:nvSpPr>
              <p:cNvPr id="706" name="Google Shape;706;g105d677a9f7_0_57"/>
              <p:cNvSpPr/>
              <p:nvPr/>
            </p:nvSpPr>
            <p:spPr>
              <a:xfrm>
                <a:off x="6384693" y="2605775"/>
                <a:ext cx="23022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105d677a9f7_0_57"/>
              <p:cNvSpPr/>
              <p:nvPr/>
            </p:nvSpPr>
            <p:spPr>
              <a:xfrm>
                <a:off x="6376900" y="2605775"/>
                <a:ext cx="423000" cy="494100"/>
              </a:xfrm>
              <a:prstGeom prst="rect">
                <a:avLst/>
              </a:prstGeom>
              <a:solidFill>
                <a:srgbClr val="15B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g105d677a9f7_0_57"/>
            <p:cNvSpPr txBox="1"/>
            <p:nvPr/>
          </p:nvSpPr>
          <p:spPr>
            <a:xfrm>
              <a:off x="6472488" y="3354175"/>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550</a:t>
              </a:r>
              <a:endParaRPr b="1" sz="3000">
                <a:solidFill>
                  <a:srgbClr val="000000"/>
                </a:solidFill>
                <a:latin typeface="Rammetto One"/>
                <a:ea typeface="Rammetto One"/>
                <a:cs typeface="Rammetto One"/>
                <a:sym typeface="Rammetto One"/>
              </a:endParaRPr>
            </a:p>
          </p:txBody>
        </p:sp>
        <p:sp>
          <p:nvSpPr>
            <p:cNvPr id="709" name="Google Shape;709;g105d677a9f7_0_57"/>
            <p:cNvSpPr txBox="1"/>
            <p:nvPr/>
          </p:nvSpPr>
          <p:spPr>
            <a:xfrm>
              <a:off x="6468950" y="4010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15BFAD"/>
                  </a:solidFill>
                  <a:latin typeface="Montserrat"/>
                  <a:ea typeface="Montserrat"/>
                  <a:cs typeface="Montserrat"/>
                  <a:sym typeface="Montserrat"/>
                </a:rPr>
                <a:t>View</a:t>
              </a:r>
              <a:r>
                <a:rPr b="1" lang="zh-TW" sz="1800">
                  <a:solidFill>
                    <a:srgbClr val="15BFAD"/>
                  </a:solidFill>
                  <a:latin typeface="Montserrat"/>
                  <a:ea typeface="Montserrat"/>
                  <a:cs typeface="Montserrat"/>
                  <a:sym typeface="Montserrat"/>
                </a:rPr>
                <a:t>s</a:t>
              </a:r>
              <a:endParaRPr b="1" sz="1800">
                <a:solidFill>
                  <a:srgbClr val="15BFAD"/>
                </a:solidFill>
                <a:latin typeface="Montserrat"/>
                <a:ea typeface="Montserrat"/>
                <a:cs typeface="Montserrat"/>
                <a:sym typeface="Montserrat"/>
              </a:endParaRPr>
            </a:p>
          </p:txBody>
        </p:sp>
      </p:grpSp>
      <p:pic>
        <p:nvPicPr>
          <p:cNvPr id="710" name="Google Shape;710;g105d677a9f7_0_57"/>
          <p:cNvPicPr preferRelativeResize="0"/>
          <p:nvPr/>
        </p:nvPicPr>
        <p:blipFill>
          <a:blip r:embed="rId5">
            <a:alphaModFix/>
          </a:blip>
          <a:stretch>
            <a:fillRect/>
          </a:stretch>
        </p:blipFill>
        <p:spPr>
          <a:xfrm>
            <a:off x="6932900" y="2229550"/>
            <a:ext cx="4248000" cy="2398870"/>
          </a:xfrm>
          <a:prstGeom prst="rect">
            <a:avLst/>
          </a:prstGeom>
          <a:noFill/>
          <a:ln cap="flat" cmpd="sng" w="28575">
            <a:solidFill>
              <a:srgbClr val="8393CE"/>
            </a:solidFill>
            <a:prstDash val="solid"/>
            <a:round/>
            <a:headEnd len="sm" w="sm" type="none"/>
            <a:tailEnd len="sm" w="sm" type="none"/>
          </a:ln>
        </p:spPr>
      </p:pic>
      <p:pic>
        <p:nvPicPr>
          <p:cNvPr descr="n0qA-MuCS-r_Q8A_dWccvjsCUBM4cEeSaUJ9Cwx5JjPpaM4C0wx0rbC0RK_P0e89FGSkoGCWhhYgnw35D2G8imtLsKzj0XcVzdQiHuzDgVjv25Uz5kK-ig3T94XOknr-NFfsBc7aj-w=s0.png" id="711" name="Google Shape;711;g105d677a9f7_0_57">
            <a:hlinkClick action="ppaction://hlinksldjump" r:id="rId6"/>
          </p:cNvPr>
          <p:cNvPicPr preferRelativeResize="0"/>
          <p:nvPr/>
        </p:nvPicPr>
        <p:blipFill rotWithShape="1">
          <a:blip r:embed="rId7">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715" name="Shape 715"/>
        <p:cNvGrpSpPr/>
        <p:nvPr/>
      </p:nvGrpSpPr>
      <p:grpSpPr>
        <a:xfrm>
          <a:off x="0" y="0"/>
          <a:ext cx="0" cy="0"/>
          <a:chOff x="0" y="0"/>
          <a:chExt cx="0" cy="0"/>
        </a:xfrm>
      </p:grpSpPr>
      <p:sp>
        <p:nvSpPr>
          <p:cNvPr id="716" name="Google Shape;716;g1069b88934c_7_36"/>
          <p:cNvSpPr txBox="1"/>
          <p:nvPr>
            <p:ph idx="4294967295" type="title"/>
          </p:nvPr>
        </p:nvSpPr>
        <p:spPr>
          <a:xfrm>
            <a:off x="457200" y="2090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zh-TW" sz="3400">
                <a:solidFill>
                  <a:srgbClr val="CDD4EA"/>
                </a:solidFill>
                <a:latin typeface="Libre Baskerville"/>
                <a:ea typeface="Libre Baskerville"/>
                <a:cs typeface="Libre Baskerville"/>
                <a:sym typeface="Libre Baskerville"/>
              </a:rPr>
              <a:t>PyCon TW 2021 Hightlights -</a:t>
            </a:r>
            <a:endParaRPr b="1" sz="3400">
              <a:solidFill>
                <a:srgbClr val="CDD4EA"/>
              </a:solidFill>
              <a:latin typeface="Libre Baskerville"/>
              <a:ea typeface="Libre Baskerville"/>
              <a:cs typeface="Libre Baskerville"/>
              <a:sym typeface="Libre Baskerville"/>
            </a:endParaRPr>
          </a:p>
          <a:p>
            <a:pPr indent="0" lvl="0" marL="0" rtl="0" algn="l">
              <a:lnSpc>
                <a:spcPct val="90000"/>
              </a:lnSpc>
              <a:spcBef>
                <a:spcPts val="1000"/>
              </a:spcBef>
              <a:spcAft>
                <a:spcPts val="0"/>
              </a:spcAft>
              <a:buClr>
                <a:schemeClr val="dk1"/>
              </a:buClr>
              <a:buSzPts val="4400"/>
              <a:buFont typeface="Calibri"/>
              <a:buNone/>
            </a:pPr>
            <a:r>
              <a:rPr b="1" lang="zh-TW" sz="3000">
                <a:solidFill>
                  <a:srgbClr val="CDD4EA"/>
                </a:solidFill>
                <a:latin typeface="Libre Baskerville"/>
                <a:ea typeface="Libre Baskerville"/>
                <a:cs typeface="Libre Baskerville"/>
                <a:sym typeface="Libre Baskerville"/>
              </a:rPr>
              <a:t>“Young Inspires” Speakers</a:t>
            </a:r>
            <a:endParaRPr b="1" sz="3000">
              <a:solidFill>
                <a:srgbClr val="CDD4EA"/>
              </a:solidFill>
              <a:latin typeface="Libre Baskerville"/>
              <a:ea typeface="Libre Baskerville"/>
              <a:cs typeface="Libre Baskerville"/>
              <a:sym typeface="Libre Baskerville"/>
            </a:endParaRPr>
          </a:p>
        </p:txBody>
      </p:sp>
      <p:grpSp>
        <p:nvGrpSpPr>
          <p:cNvPr id="717" name="Google Shape;717;g1069b88934c_7_36"/>
          <p:cNvGrpSpPr/>
          <p:nvPr/>
        </p:nvGrpSpPr>
        <p:grpSpPr>
          <a:xfrm>
            <a:off x="2542209" y="1693031"/>
            <a:ext cx="1432661" cy="1270365"/>
            <a:chOff x="6830875" y="2220150"/>
            <a:chExt cx="3699100" cy="3304800"/>
          </a:xfrm>
        </p:grpSpPr>
        <p:grpSp>
          <p:nvGrpSpPr>
            <p:cNvPr id="718" name="Google Shape;718;g1069b88934c_7_36"/>
            <p:cNvGrpSpPr/>
            <p:nvPr/>
          </p:nvGrpSpPr>
          <p:grpSpPr>
            <a:xfrm>
              <a:off x="6830875" y="2307188"/>
              <a:ext cx="3699100" cy="3034688"/>
              <a:chOff x="4519225" y="1314338"/>
              <a:chExt cx="3699100" cy="3034688"/>
            </a:xfrm>
          </p:grpSpPr>
          <p:pic>
            <p:nvPicPr>
              <p:cNvPr descr="Slidesgo" id="719" name="Google Shape;719;g1069b88934c_7_36" title="image02"/>
              <p:cNvPicPr preferRelativeResize="0"/>
              <p:nvPr/>
            </p:nvPicPr>
            <p:blipFill rotWithShape="1">
              <a:blip r:embed="rId3">
                <a:alphaModFix amt="50000"/>
              </a:blip>
              <a:srcRect b="0" l="42313" r="0" t="0"/>
              <a:stretch/>
            </p:blipFill>
            <p:spPr>
              <a:xfrm>
                <a:off x="7067550" y="1314338"/>
                <a:ext cx="999849" cy="2990025"/>
              </a:xfrm>
              <a:prstGeom prst="rect">
                <a:avLst/>
              </a:prstGeom>
              <a:noFill/>
              <a:ln>
                <a:noFill/>
              </a:ln>
            </p:spPr>
          </p:pic>
          <p:sp>
            <p:nvSpPr>
              <p:cNvPr descr="Slidesgo" id="720" name="Google Shape;720;g1069b88934c_7_36" title="Image03"/>
              <p:cNvSpPr/>
              <p:nvPr/>
            </p:nvSpPr>
            <p:spPr>
              <a:xfrm>
                <a:off x="7411925" y="2055550"/>
                <a:ext cx="806400" cy="8064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Slidesgo" id="721" name="Google Shape;721;g1069b88934c_7_36" title="Image02"/>
              <p:cNvSpPr/>
              <p:nvPr/>
            </p:nvSpPr>
            <p:spPr>
              <a:xfrm>
                <a:off x="4519225" y="3542625"/>
                <a:ext cx="806400" cy="8064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2" name="Google Shape;722;g1069b88934c_7_36"/>
            <p:cNvPicPr preferRelativeResize="0"/>
            <p:nvPr/>
          </p:nvPicPr>
          <p:blipFill>
            <a:blip r:embed="rId4">
              <a:alphaModFix/>
            </a:blip>
            <a:stretch>
              <a:fillRect/>
            </a:stretch>
          </p:blipFill>
          <p:spPr>
            <a:xfrm>
              <a:off x="6875625" y="2220150"/>
              <a:ext cx="3304800" cy="3304800"/>
            </a:xfrm>
            <a:prstGeom prst="rect">
              <a:avLst/>
            </a:prstGeom>
            <a:noFill/>
            <a:ln>
              <a:noFill/>
            </a:ln>
          </p:spPr>
        </p:pic>
      </p:grpSp>
      <p:sp>
        <p:nvSpPr>
          <p:cNvPr id="723" name="Google Shape;723;g1069b88934c_7_36"/>
          <p:cNvSpPr txBox="1"/>
          <p:nvPr/>
        </p:nvSpPr>
        <p:spPr>
          <a:xfrm>
            <a:off x="5661025" y="1644000"/>
            <a:ext cx="3016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900">
                <a:solidFill>
                  <a:srgbClr val="FFC000"/>
                </a:solidFill>
                <a:latin typeface="Fira Sans Extra Condensed"/>
                <a:ea typeface="Fira Sans Extra Condensed"/>
                <a:cs typeface="Fira Sans Extra Condensed"/>
                <a:sym typeface="Fira Sans Extra Condensed"/>
              </a:rPr>
              <a:t>Wey-Han </a:t>
            </a:r>
            <a:r>
              <a:rPr b="1" lang="zh-TW" sz="1900">
                <a:solidFill>
                  <a:srgbClr val="FFC000"/>
                </a:solidFill>
                <a:latin typeface="Fira Sans Extra Condensed"/>
                <a:ea typeface="Fira Sans Extra Condensed"/>
                <a:cs typeface="Fira Sans Extra Condensed"/>
                <a:sym typeface="Fira Sans Extra Condensed"/>
              </a:rPr>
              <a:t>L</a:t>
            </a:r>
            <a:r>
              <a:rPr b="1" lang="zh-TW" sz="1900">
                <a:solidFill>
                  <a:srgbClr val="FFC000"/>
                </a:solidFill>
                <a:latin typeface="Fira Sans Extra Condensed"/>
                <a:ea typeface="Fira Sans Extra Condensed"/>
                <a:cs typeface="Fira Sans Extra Condensed"/>
                <a:sym typeface="Fira Sans Extra Condensed"/>
              </a:rPr>
              <a:t>iaw</a:t>
            </a:r>
            <a:endParaRPr sz="1900">
              <a:solidFill>
                <a:srgbClr val="FFC000"/>
              </a:solidFill>
              <a:latin typeface="Fira Sans Extra Condensed"/>
              <a:ea typeface="Fira Sans Extra Condensed"/>
              <a:cs typeface="Fira Sans Extra Condensed"/>
              <a:sym typeface="Fira Sans Extra Condensed"/>
            </a:endParaRPr>
          </a:p>
        </p:txBody>
      </p:sp>
      <p:sp>
        <p:nvSpPr>
          <p:cNvPr id="724" name="Google Shape;724;g1069b88934c_7_36"/>
          <p:cNvSpPr txBox="1"/>
          <p:nvPr/>
        </p:nvSpPr>
        <p:spPr>
          <a:xfrm>
            <a:off x="4194025" y="1974600"/>
            <a:ext cx="5950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600">
                <a:solidFill>
                  <a:srgbClr val="E8EBF5"/>
                </a:solidFill>
                <a:latin typeface="Fira Sans Extra Condensed"/>
                <a:ea typeface="Fira Sans Extra Condensed"/>
                <a:cs typeface="Fira Sans Extra Condensed"/>
                <a:sym typeface="Fira Sans Extra Condensed"/>
              </a:rPr>
              <a:t>S</a:t>
            </a:r>
            <a:r>
              <a:rPr lang="zh-TW" sz="1600">
                <a:solidFill>
                  <a:srgbClr val="E8EBF5"/>
                </a:solidFill>
                <a:latin typeface="Fira Sans Extra Condensed"/>
                <a:ea typeface="Fira Sans Extra Condensed"/>
                <a:cs typeface="Fira Sans Extra Condensed"/>
                <a:sym typeface="Fira Sans Extra Condensed"/>
              </a:rPr>
              <a:t>oftware Engineer at Intentionet, Inc., U.S.A</a:t>
            </a:r>
            <a:endParaRPr sz="1600">
              <a:solidFill>
                <a:srgbClr val="E8EBF5"/>
              </a:solidFill>
              <a:latin typeface="Calibri"/>
              <a:ea typeface="Calibri"/>
              <a:cs typeface="Calibri"/>
              <a:sym typeface="Calibri"/>
            </a:endParaRPr>
          </a:p>
        </p:txBody>
      </p:sp>
      <p:sp>
        <p:nvSpPr>
          <p:cNvPr id="725" name="Google Shape;725;g1069b88934c_7_36"/>
          <p:cNvSpPr txBox="1"/>
          <p:nvPr/>
        </p:nvSpPr>
        <p:spPr>
          <a:xfrm>
            <a:off x="4769875" y="2386800"/>
            <a:ext cx="4798800" cy="431100"/>
          </a:xfrm>
          <a:prstGeom prst="rect">
            <a:avLst/>
          </a:prstGeom>
          <a:solidFill>
            <a:srgbClr val="FFC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600">
                <a:solidFill>
                  <a:srgbClr val="434343"/>
                </a:solidFill>
                <a:latin typeface="Fira Sans Extra Condensed"/>
                <a:ea typeface="Fira Sans Extra Condensed"/>
                <a:cs typeface="Fira Sans Extra Condensed"/>
                <a:sym typeface="Fira Sans Extra Condensed"/>
              </a:rPr>
              <a:t>Speech Topic：For Those Days of Self-studying at Home</a:t>
            </a:r>
            <a:endParaRPr b="1" sz="1600">
              <a:solidFill>
                <a:srgbClr val="434343"/>
              </a:solidFill>
              <a:latin typeface="Fira Sans Extra Condensed"/>
              <a:ea typeface="Fira Sans Extra Condensed"/>
              <a:cs typeface="Fira Sans Extra Condensed"/>
              <a:sym typeface="Fira Sans Extra Condensed"/>
            </a:endParaRPr>
          </a:p>
        </p:txBody>
      </p:sp>
      <p:pic>
        <p:nvPicPr>
          <p:cNvPr descr="n0qA-MuCS-r_Q8A_dWccvjsCUBM4cEeSaUJ9Cwx5JjPpaM4C0wx0rbC0RK_P0e89FGSkoGCWhhYgnw35D2G8imtLsKzj0XcVzdQiHuzDgVjv25Uz5kK-ig3T94XOknr-NFfsBc7aj-w=s0.png" id="726" name="Google Shape;726;g1069b88934c_7_36">
            <a:hlinkClick action="ppaction://hlinksldjump" r:id="rId5"/>
          </p:cNvPr>
          <p:cNvPicPr preferRelativeResize="0"/>
          <p:nvPr/>
        </p:nvPicPr>
        <p:blipFill rotWithShape="1">
          <a:blip r:embed="rId6">
            <a:alphaModFix/>
          </a:blip>
          <a:srcRect b="19067" l="0" r="0" t="0"/>
          <a:stretch/>
        </p:blipFill>
        <p:spPr>
          <a:xfrm>
            <a:off x="10982877" y="5807295"/>
            <a:ext cx="1033542" cy="836449"/>
          </a:xfrm>
          <a:prstGeom prst="rect">
            <a:avLst/>
          </a:prstGeom>
          <a:noFill/>
          <a:ln>
            <a:noFill/>
          </a:ln>
        </p:spPr>
      </p:pic>
      <p:grpSp>
        <p:nvGrpSpPr>
          <p:cNvPr id="727" name="Google Shape;727;g1069b88934c_7_36"/>
          <p:cNvGrpSpPr/>
          <p:nvPr/>
        </p:nvGrpSpPr>
        <p:grpSpPr>
          <a:xfrm>
            <a:off x="2542458" y="3353685"/>
            <a:ext cx="1432661" cy="1274000"/>
            <a:chOff x="1141050" y="2139225"/>
            <a:chExt cx="3699100" cy="3304800"/>
          </a:xfrm>
        </p:grpSpPr>
        <p:grpSp>
          <p:nvGrpSpPr>
            <p:cNvPr id="728" name="Google Shape;728;g1069b88934c_7_36"/>
            <p:cNvGrpSpPr/>
            <p:nvPr/>
          </p:nvGrpSpPr>
          <p:grpSpPr>
            <a:xfrm>
              <a:off x="1141050" y="2274838"/>
              <a:ext cx="3699100" cy="3034688"/>
              <a:chOff x="4519225" y="1314338"/>
              <a:chExt cx="3699100" cy="3034688"/>
            </a:xfrm>
          </p:grpSpPr>
          <p:pic>
            <p:nvPicPr>
              <p:cNvPr descr="Slidesgo" id="729" name="Google Shape;729;g1069b88934c_7_36" title="image02"/>
              <p:cNvPicPr preferRelativeResize="0"/>
              <p:nvPr/>
            </p:nvPicPr>
            <p:blipFill rotWithShape="1">
              <a:blip r:embed="rId3">
                <a:alphaModFix amt="50000"/>
              </a:blip>
              <a:srcRect b="0" l="42313" r="0" t="0"/>
              <a:stretch/>
            </p:blipFill>
            <p:spPr>
              <a:xfrm>
                <a:off x="7067550" y="1314338"/>
                <a:ext cx="999849" cy="2990025"/>
              </a:xfrm>
              <a:prstGeom prst="rect">
                <a:avLst/>
              </a:prstGeom>
              <a:noFill/>
              <a:ln>
                <a:noFill/>
              </a:ln>
            </p:spPr>
          </p:pic>
          <p:sp>
            <p:nvSpPr>
              <p:cNvPr descr="Slidesgo" id="730" name="Google Shape;730;g1069b88934c_7_36" title="Image03"/>
              <p:cNvSpPr/>
              <p:nvPr/>
            </p:nvSpPr>
            <p:spPr>
              <a:xfrm>
                <a:off x="7411925" y="2055550"/>
                <a:ext cx="806400" cy="8064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Slidesgo" id="731" name="Google Shape;731;g1069b88934c_7_36" title="Image02"/>
              <p:cNvSpPr/>
              <p:nvPr/>
            </p:nvSpPr>
            <p:spPr>
              <a:xfrm>
                <a:off x="4519225" y="3542625"/>
                <a:ext cx="806400" cy="8064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2" name="Google Shape;732;g1069b88934c_7_36"/>
            <p:cNvPicPr preferRelativeResize="0"/>
            <p:nvPr/>
          </p:nvPicPr>
          <p:blipFill>
            <a:blip r:embed="rId7">
              <a:alphaModFix/>
            </a:blip>
            <a:stretch>
              <a:fillRect/>
            </a:stretch>
          </p:blipFill>
          <p:spPr>
            <a:xfrm>
              <a:off x="1182550" y="2139225"/>
              <a:ext cx="3304800" cy="3304800"/>
            </a:xfrm>
            <a:prstGeom prst="rect">
              <a:avLst/>
            </a:prstGeom>
            <a:noFill/>
            <a:ln>
              <a:noFill/>
            </a:ln>
          </p:spPr>
        </p:pic>
      </p:grpSp>
      <p:sp>
        <p:nvSpPr>
          <p:cNvPr id="733" name="Google Shape;733;g1069b88934c_7_36"/>
          <p:cNvSpPr txBox="1"/>
          <p:nvPr/>
        </p:nvSpPr>
        <p:spPr>
          <a:xfrm>
            <a:off x="5661038" y="3168000"/>
            <a:ext cx="3016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900">
                <a:solidFill>
                  <a:srgbClr val="FFC000"/>
                </a:solidFill>
                <a:latin typeface="Fira Sans Extra Condensed"/>
                <a:ea typeface="Fira Sans Extra Condensed"/>
                <a:cs typeface="Fira Sans Extra Condensed"/>
                <a:sym typeface="Fira Sans Extra Condensed"/>
              </a:rPr>
              <a:t>Chia-En Tsai</a:t>
            </a:r>
            <a:endParaRPr sz="1900">
              <a:solidFill>
                <a:srgbClr val="FFC000"/>
              </a:solidFill>
              <a:latin typeface="Fira Sans Extra Condensed"/>
              <a:ea typeface="Fira Sans Extra Condensed"/>
              <a:cs typeface="Fira Sans Extra Condensed"/>
              <a:sym typeface="Fira Sans Extra Condensed"/>
            </a:endParaRPr>
          </a:p>
        </p:txBody>
      </p:sp>
      <p:sp>
        <p:nvSpPr>
          <p:cNvPr id="734" name="Google Shape;734;g1069b88934c_7_36"/>
          <p:cNvSpPr txBox="1"/>
          <p:nvPr/>
        </p:nvSpPr>
        <p:spPr>
          <a:xfrm>
            <a:off x="4130425" y="3512613"/>
            <a:ext cx="6077700" cy="677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zh-TW" sz="1600">
                <a:solidFill>
                  <a:srgbClr val="E8EBF5"/>
                </a:solidFill>
                <a:latin typeface="Fira Sans Extra Condensed"/>
                <a:ea typeface="Fira Sans Extra Condensed"/>
                <a:cs typeface="Fira Sans Extra Condensed"/>
                <a:sym typeface="Fira Sans Extra Condensed"/>
              </a:rPr>
              <a:t>Freshman of Columbia University</a:t>
            </a:r>
            <a:endParaRPr sz="1600">
              <a:solidFill>
                <a:srgbClr val="E8EBF5"/>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zh-TW" sz="1600">
                <a:solidFill>
                  <a:srgbClr val="E8EBF5"/>
                </a:solidFill>
                <a:latin typeface="Fira Sans Extra Condensed"/>
                <a:ea typeface="Fira Sans Extra Condensed"/>
                <a:cs typeface="Fira Sans Extra Condensed"/>
                <a:sym typeface="Fira Sans Extra Condensed"/>
              </a:rPr>
              <a:t>F</a:t>
            </a:r>
            <a:r>
              <a:rPr lang="zh-TW" sz="1600">
                <a:solidFill>
                  <a:srgbClr val="E8EBF5"/>
                </a:solidFill>
                <a:latin typeface="Fira Sans Extra Condensed"/>
                <a:ea typeface="Fira Sans Extra Condensed"/>
                <a:cs typeface="Fira Sans Extra Condensed"/>
                <a:sym typeface="Fira Sans Extra Condensed"/>
              </a:rPr>
              <a:t>irst high-schooler intern at CyCraft Technology CO., LTD.</a:t>
            </a:r>
            <a:endParaRPr sz="1600">
              <a:solidFill>
                <a:srgbClr val="E8EBF5"/>
              </a:solidFill>
              <a:latin typeface="Fira Sans Extra Condensed"/>
              <a:ea typeface="Fira Sans Extra Condensed"/>
              <a:cs typeface="Fira Sans Extra Condensed"/>
              <a:sym typeface="Fira Sans Extra Condensed"/>
            </a:endParaRPr>
          </a:p>
        </p:txBody>
      </p:sp>
      <p:sp>
        <p:nvSpPr>
          <p:cNvPr id="735" name="Google Shape;735;g1069b88934c_7_36"/>
          <p:cNvSpPr txBox="1"/>
          <p:nvPr/>
        </p:nvSpPr>
        <p:spPr>
          <a:xfrm>
            <a:off x="4769888" y="4159100"/>
            <a:ext cx="4798800" cy="431100"/>
          </a:xfrm>
          <a:prstGeom prst="rect">
            <a:avLst/>
          </a:prstGeom>
          <a:solidFill>
            <a:srgbClr val="FFC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600">
                <a:solidFill>
                  <a:srgbClr val="434343"/>
                </a:solidFill>
                <a:latin typeface="Fira Sans Extra Condensed"/>
                <a:ea typeface="Fira Sans Extra Condensed"/>
                <a:cs typeface="Fira Sans Extra Condensed"/>
                <a:sym typeface="Fira Sans Extra Condensed"/>
              </a:rPr>
              <a:t>Speech Topic：HighSchooler in Technological Startup</a:t>
            </a:r>
            <a:endParaRPr b="1" sz="1600">
              <a:solidFill>
                <a:srgbClr val="434343"/>
              </a:solidFill>
              <a:latin typeface="Fira Sans Extra Condensed"/>
              <a:ea typeface="Fira Sans Extra Condensed"/>
              <a:cs typeface="Fira Sans Extra Condensed"/>
              <a:sym typeface="Fira Sans Extra Condensed"/>
            </a:endParaRPr>
          </a:p>
        </p:txBody>
      </p:sp>
      <p:grpSp>
        <p:nvGrpSpPr>
          <p:cNvPr id="736" name="Google Shape;736;g1069b88934c_7_36"/>
          <p:cNvGrpSpPr/>
          <p:nvPr/>
        </p:nvGrpSpPr>
        <p:grpSpPr>
          <a:xfrm>
            <a:off x="1983856" y="4929444"/>
            <a:ext cx="2549844" cy="1501197"/>
            <a:chOff x="1788069" y="4943444"/>
            <a:chExt cx="2549844" cy="1501197"/>
          </a:xfrm>
        </p:grpSpPr>
        <p:sp>
          <p:nvSpPr>
            <p:cNvPr descr="Slidesgo" id="737" name="Google Shape;737;g1069b88934c_7_36" title="Image02"/>
            <p:cNvSpPr/>
            <p:nvPr/>
          </p:nvSpPr>
          <p:spPr>
            <a:xfrm>
              <a:off x="3951920" y="4943444"/>
              <a:ext cx="296700" cy="2952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Slidesgo" id="738" name="Google Shape;738;g1069b88934c_7_36" title="Image03"/>
            <p:cNvSpPr/>
            <p:nvPr/>
          </p:nvSpPr>
          <p:spPr>
            <a:xfrm>
              <a:off x="1788069" y="6077913"/>
              <a:ext cx="296700" cy="2952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 name="Google Shape;739;g1069b88934c_7_36"/>
            <p:cNvPicPr preferRelativeResize="0"/>
            <p:nvPr/>
          </p:nvPicPr>
          <p:blipFill>
            <a:blip r:embed="rId8">
              <a:alphaModFix/>
            </a:blip>
            <a:stretch>
              <a:fillRect/>
            </a:stretch>
          </p:blipFill>
          <p:spPr>
            <a:xfrm>
              <a:off x="3149913" y="5031942"/>
              <a:ext cx="1188000" cy="1173150"/>
            </a:xfrm>
            <a:prstGeom prst="rect">
              <a:avLst/>
            </a:prstGeom>
            <a:noFill/>
            <a:ln>
              <a:noFill/>
            </a:ln>
          </p:spPr>
        </p:pic>
        <p:pic>
          <p:nvPicPr>
            <p:cNvPr id="740" name="Google Shape;740;g1069b88934c_7_36"/>
            <p:cNvPicPr preferRelativeResize="0"/>
            <p:nvPr/>
          </p:nvPicPr>
          <p:blipFill>
            <a:blip r:embed="rId9">
              <a:alphaModFix/>
            </a:blip>
            <a:stretch>
              <a:fillRect/>
            </a:stretch>
          </p:blipFill>
          <p:spPr>
            <a:xfrm>
              <a:off x="1876219" y="5271490"/>
              <a:ext cx="1188000" cy="1173150"/>
            </a:xfrm>
            <a:prstGeom prst="rect">
              <a:avLst/>
            </a:prstGeom>
            <a:noFill/>
            <a:ln>
              <a:noFill/>
            </a:ln>
          </p:spPr>
        </p:pic>
      </p:grpSp>
      <p:sp>
        <p:nvSpPr>
          <p:cNvPr id="741" name="Google Shape;741;g1069b88934c_7_36"/>
          <p:cNvSpPr txBox="1"/>
          <p:nvPr/>
        </p:nvSpPr>
        <p:spPr>
          <a:xfrm>
            <a:off x="6310088" y="4949863"/>
            <a:ext cx="1718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600">
                <a:solidFill>
                  <a:srgbClr val="FFC000"/>
                </a:solidFill>
                <a:latin typeface="Roboto"/>
                <a:ea typeface="Roboto"/>
                <a:cs typeface="Roboto"/>
                <a:sym typeface="Roboto"/>
              </a:rPr>
              <a:t>李米蕙 / </a:t>
            </a:r>
            <a:r>
              <a:rPr b="1" lang="zh-TW" sz="1600">
                <a:solidFill>
                  <a:schemeClr val="accent4"/>
                </a:solidFill>
                <a:latin typeface="Roboto"/>
                <a:ea typeface="Roboto"/>
                <a:cs typeface="Roboto"/>
                <a:sym typeface="Roboto"/>
              </a:rPr>
              <a:t>蔡仲淇</a:t>
            </a:r>
            <a:endParaRPr sz="1600">
              <a:solidFill>
                <a:srgbClr val="FFC000"/>
              </a:solidFill>
              <a:latin typeface="Roboto"/>
              <a:ea typeface="Roboto"/>
              <a:cs typeface="Roboto"/>
              <a:sym typeface="Roboto"/>
            </a:endParaRPr>
          </a:p>
        </p:txBody>
      </p:sp>
      <p:sp>
        <p:nvSpPr>
          <p:cNvPr id="742" name="Google Shape;742;g1069b88934c_7_36"/>
          <p:cNvSpPr txBox="1"/>
          <p:nvPr/>
        </p:nvSpPr>
        <p:spPr>
          <a:xfrm>
            <a:off x="6415531" y="5495783"/>
            <a:ext cx="1507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FFC000"/>
              </a:solidFill>
              <a:latin typeface="Roboto"/>
              <a:ea typeface="Roboto"/>
              <a:cs typeface="Roboto"/>
              <a:sym typeface="Roboto"/>
            </a:endParaRPr>
          </a:p>
        </p:txBody>
      </p:sp>
      <p:sp>
        <p:nvSpPr>
          <p:cNvPr id="743" name="Google Shape;743;g1069b88934c_7_36"/>
          <p:cNvSpPr txBox="1"/>
          <p:nvPr/>
        </p:nvSpPr>
        <p:spPr>
          <a:xfrm>
            <a:off x="4769888" y="5717200"/>
            <a:ext cx="4798800" cy="677100"/>
          </a:xfrm>
          <a:prstGeom prst="rect">
            <a:avLst/>
          </a:prstGeom>
          <a:solidFill>
            <a:srgbClr val="FFC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600">
                <a:solidFill>
                  <a:srgbClr val="434343"/>
                </a:solidFill>
                <a:latin typeface="Fira Sans Extra Condensed"/>
                <a:ea typeface="Fira Sans Extra Condensed"/>
                <a:cs typeface="Fira Sans Extra Condensed"/>
                <a:sym typeface="Fira Sans Extra Condensed"/>
              </a:rPr>
              <a:t>Speech Topic：Get Up Close and Personal with Technology through AI Clubs</a:t>
            </a:r>
            <a:endParaRPr b="1" sz="1600">
              <a:solidFill>
                <a:srgbClr val="434343"/>
              </a:solidFill>
              <a:latin typeface="Fira Sans Extra Condensed"/>
              <a:ea typeface="Fira Sans Extra Condensed"/>
              <a:cs typeface="Fira Sans Extra Condensed"/>
              <a:sym typeface="Fira Sans Extra Condensed"/>
            </a:endParaRPr>
          </a:p>
        </p:txBody>
      </p:sp>
      <p:sp>
        <p:nvSpPr>
          <p:cNvPr id="744" name="Google Shape;744;g1069b88934c_7_36"/>
          <p:cNvSpPr txBox="1"/>
          <p:nvPr/>
        </p:nvSpPr>
        <p:spPr>
          <a:xfrm>
            <a:off x="4599950" y="5268050"/>
            <a:ext cx="5138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600">
                <a:solidFill>
                  <a:srgbClr val="E8EBF5"/>
                </a:solidFill>
                <a:latin typeface="Fira Sans Extra Condensed"/>
                <a:ea typeface="Fira Sans Extra Condensed"/>
                <a:cs typeface="Fira Sans Extra Condensed"/>
                <a:sym typeface="Fira Sans Extra Condensed"/>
              </a:rPr>
              <a:t>Won the first place in 2021 GiCS (Girls in CyberSecurity) contest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748" name="Shape 748"/>
        <p:cNvGrpSpPr/>
        <p:nvPr/>
      </p:nvGrpSpPr>
      <p:grpSpPr>
        <a:xfrm>
          <a:off x="0" y="0"/>
          <a:ext cx="0" cy="0"/>
          <a:chOff x="0" y="0"/>
          <a:chExt cx="0" cy="0"/>
        </a:xfrm>
      </p:grpSpPr>
      <p:sp>
        <p:nvSpPr>
          <p:cNvPr id="749" name="Google Shape;749;g105648f0741_0_8"/>
          <p:cNvSpPr txBox="1"/>
          <p:nvPr>
            <p:ph idx="4294967295" type="title"/>
          </p:nvPr>
        </p:nvSpPr>
        <p:spPr>
          <a:xfrm>
            <a:off x="533400" y="566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zh-TW" sz="3700">
                <a:solidFill>
                  <a:srgbClr val="CDD4EA"/>
                </a:solidFill>
                <a:latin typeface="Libre Baskerville"/>
                <a:ea typeface="Libre Baskerville"/>
                <a:cs typeface="Libre Baskerville"/>
                <a:sym typeface="Libre Baskerville"/>
              </a:rPr>
              <a:t>PyCon TW 2021 Hightlights - Sprint</a:t>
            </a:r>
            <a:endParaRPr b="1" sz="3300">
              <a:solidFill>
                <a:srgbClr val="CDD4EA"/>
              </a:solidFill>
              <a:latin typeface="Libre Baskerville"/>
              <a:ea typeface="Libre Baskerville"/>
              <a:cs typeface="Libre Baskerville"/>
              <a:sym typeface="Libre Baskerville"/>
            </a:endParaRPr>
          </a:p>
        </p:txBody>
      </p:sp>
      <p:sp>
        <p:nvSpPr>
          <p:cNvPr id="750" name="Google Shape;750;g105648f0741_0_8"/>
          <p:cNvSpPr txBox="1"/>
          <p:nvPr/>
        </p:nvSpPr>
        <p:spPr>
          <a:xfrm>
            <a:off x="1034800" y="5295550"/>
            <a:ext cx="10515600" cy="11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900">
                <a:solidFill>
                  <a:srgbClr val="FFC000"/>
                </a:solidFill>
                <a:latin typeface="Fira Sans Extra Condensed"/>
                <a:ea typeface="Fira Sans Extra Condensed"/>
                <a:cs typeface="Fira Sans Extra Condensed"/>
                <a:sym typeface="Fira Sans Extra Condensed"/>
              </a:rPr>
              <a:t>Sprint</a:t>
            </a:r>
            <a:r>
              <a:rPr lang="zh-TW" sz="1900">
                <a:solidFill>
                  <a:srgbClr val="E8EBF5"/>
                </a:solidFill>
                <a:latin typeface="Fira Sans Extra Condensed"/>
                <a:ea typeface="Fira Sans Extra Condensed"/>
                <a:cs typeface="Fira Sans Extra Condensed"/>
                <a:sym typeface="Fira Sans Extra Condensed"/>
              </a:rPr>
              <a:t>  is an event that gathers people who want to </a:t>
            </a:r>
            <a:r>
              <a:rPr lang="zh-TW" sz="1900">
                <a:solidFill>
                  <a:srgbClr val="FFCE0F"/>
                </a:solidFill>
                <a:latin typeface="Fira Sans Extra Condensed"/>
                <a:ea typeface="Fira Sans Extra Condensed"/>
                <a:cs typeface="Fira Sans Extra Condensed"/>
                <a:sym typeface="Fira Sans Extra Condensed"/>
              </a:rPr>
              <a:t>contribute to open source projects</a:t>
            </a:r>
            <a:r>
              <a:rPr lang="zh-TW" sz="1900">
                <a:solidFill>
                  <a:srgbClr val="E8EBF5"/>
                </a:solidFill>
                <a:latin typeface="Fira Sans Extra Condensed"/>
                <a:ea typeface="Fira Sans Extra Condensed"/>
                <a:cs typeface="Fira Sans Extra Condensed"/>
                <a:sym typeface="Fira Sans Extra Condensed"/>
              </a:rPr>
              <a:t> but don't know how to start. There will be project leaders who will explain the features of their projects to be developed on the spot. Participants can choose to join their favorite projects or bring their own projects to share with others!</a:t>
            </a:r>
            <a:endParaRPr b="1" sz="1900">
              <a:solidFill>
                <a:srgbClr val="E8EBF5"/>
              </a:solidFill>
              <a:latin typeface="Fira Sans Extra Condensed"/>
              <a:ea typeface="Fira Sans Extra Condensed"/>
              <a:cs typeface="Fira Sans Extra Condensed"/>
              <a:sym typeface="Fira Sans Extra Condensed"/>
            </a:endParaRPr>
          </a:p>
        </p:txBody>
      </p:sp>
      <p:grpSp>
        <p:nvGrpSpPr>
          <p:cNvPr id="751" name="Google Shape;751;g105648f0741_0_8"/>
          <p:cNvGrpSpPr/>
          <p:nvPr/>
        </p:nvGrpSpPr>
        <p:grpSpPr>
          <a:xfrm>
            <a:off x="1728226" y="1294379"/>
            <a:ext cx="1800061" cy="1787903"/>
            <a:chOff x="1371588" y="2224775"/>
            <a:chExt cx="2141400" cy="2125925"/>
          </a:xfrm>
        </p:grpSpPr>
        <p:grpSp>
          <p:nvGrpSpPr>
            <p:cNvPr id="752" name="Google Shape;752;g105648f0741_0_8"/>
            <p:cNvGrpSpPr/>
            <p:nvPr/>
          </p:nvGrpSpPr>
          <p:grpSpPr>
            <a:xfrm>
              <a:off x="1371588" y="2224775"/>
              <a:ext cx="2141400" cy="494100"/>
              <a:chOff x="457188" y="2605775"/>
              <a:chExt cx="2141400" cy="494100"/>
            </a:xfrm>
          </p:grpSpPr>
          <p:sp>
            <p:nvSpPr>
              <p:cNvPr id="753" name="Google Shape;753;g105648f0741_0_8"/>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105648f0741_0_8"/>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g105648f0741_0_8"/>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105648f0741_0_8"/>
            <p:cNvSpPr txBox="1"/>
            <p:nvPr/>
          </p:nvSpPr>
          <p:spPr>
            <a:xfrm>
              <a:off x="1371588"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Tickets Sold</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(sellout)</a:t>
              </a:r>
              <a:endParaRPr sz="1500">
                <a:solidFill>
                  <a:srgbClr val="E06534"/>
                </a:solidFill>
                <a:latin typeface="Montserrat"/>
                <a:ea typeface="Montserrat"/>
                <a:cs typeface="Montserrat"/>
                <a:sym typeface="Montserrat"/>
              </a:endParaRPr>
            </a:p>
          </p:txBody>
        </p:sp>
        <p:sp>
          <p:nvSpPr>
            <p:cNvPr id="757" name="Google Shape;757;g105648f0741_0_8"/>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80</a:t>
              </a:r>
              <a:endParaRPr b="1" sz="3000">
                <a:solidFill>
                  <a:srgbClr val="000000"/>
                </a:solidFill>
                <a:latin typeface="Rammetto One"/>
                <a:ea typeface="Rammetto One"/>
                <a:cs typeface="Rammetto One"/>
                <a:sym typeface="Rammetto One"/>
              </a:endParaRPr>
            </a:p>
          </p:txBody>
        </p:sp>
      </p:grpSp>
      <p:grpSp>
        <p:nvGrpSpPr>
          <p:cNvPr id="758" name="Google Shape;758;g105648f0741_0_8"/>
          <p:cNvGrpSpPr/>
          <p:nvPr/>
        </p:nvGrpSpPr>
        <p:grpSpPr>
          <a:xfrm>
            <a:off x="4744917" y="3202282"/>
            <a:ext cx="1799931" cy="1885270"/>
            <a:chOff x="3725650" y="2224775"/>
            <a:chExt cx="2141500" cy="2125925"/>
          </a:xfrm>
        </p:grpSpPr>
        <p:sp>
          <p:nvSpPr>
            <p:cNvPr id="759" name="Google Shape;759;g105648f0741_0_8"/>
            <p:cNvSpPr/>
            <p:nvPr/>
          </p:nvSpPr>
          <p:spPr>
            <a:xfrm>
              <a:off x="3725750"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105648f0741_0_8"/>
            <p:cNvSpPr txBox="1"/>
            <p:nvPr/>
          </p:nvSpPr>
          <p:spPr>
            <a:xfrm>
              <a:off x="3725750"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224275"/>
                  </a:solidFill>
                  <a:latin typeface="Montserrat"/>
                  <a:ea typeface="Montserrat"/>
                  <a:cs typeface="Montserrat"/>
                  <a:sym typeface="Montserrat"/>
                </a:rPr>
                <a:t>Sprint</a:t>
              </a:r>
              <a:endParaRPr b="1" sz="1800">
                <a:solidFill>
                  <a:srgbClr val="224275"/>
                </a:solidFill>
                <a:latin typeface="Montserrat"/>
                <a:ea typeface="Montserrat"/>
                <a:cs typeface="Montserrat"/>
                <a:sym typeface="Montserrat"/>
              </a:endParaRPr>
            </a:p>
            <a:p>
              <a:pPr indent="0" lvl="0" marL="0" rtl="0" algn="ctr">
                <a:spcBef>
                  <a:spcPts val="0"/>
                </a:spcBef>
                <a:spcAft>
                  <a:spcPts val="0"/>
                </a:spcAft>
                <a:buNone/>
              </a:pPr>
              <a:r>
                <a:rPr b="1" lang="zh-TW" sz="1800">
                  <a:solidFill>
                    <a:srgbClr val="224275"/>
                  </a:solidFill>
                  <a:latin typeface="Montserrat"/>
                  <a:ea typeface="Montserrat"/>
                  <a:cs typeface="Montserrat"/>
                  <a:sym typeface="Montserrat"/>
                </a:rPr>
                <a:t>Projects</a:t>
              </a:r>
              <a:endParaRPr b="1" sz="1800">
                <a:solidFill>
                  <a:srgbClr val="224275"/>
                </a:solidFill>
                <a:latin typeface="Montserrat"/>
                <a:ea typeface="Montserrat"/>
                <a:cs typeface="Montserrat"/>
                <a:sym typeface="Montserrat"/>
              </a:endParaRPr>
            </a:p>
          </p:txBody>
        </p:sp>
        <p:grpSp>
          <p:nvGrpSpPr>
            <p:cNvPr id="761" name="Google Shape;761;g105648f0741_0_8"/>
            <p:cNvGrpSpPr/>
            <p:nvPr/>
          </p:nvGrpSpPr>
          <p:grpSpPr>
            <a:xfrm>
              <a:off x="3725650" y="2224775"/>
              <a:ext cx="2141500" cy="494100"/>
              <a:chOff x="3420850" y="2605775"/>
              <a:chExt cx="2141500" cy="494100"/>
            </a:xfrm>
          </p:grpSpPr>
          <p:sp>
            <p:nvSpPr>
              <p:cNvPr id="762" name="Google Shape;762;g105648f0741_0_8"/>
              <p:cNvSpPr/>
              <p:nvPr/>
            </p:nvSpPr>
            <p:spPr>
              <a:xfrm>
                <a:off x="3420950"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105648f0741_0_8"/>
              <p:cNvSpPr/>
              <p:nvPr/>
            </p:nvSpPr>
            <p:spPr>
              <a:xfrm>
                <a:off x="3420850" y="2605775"/>
                <a:ext cx="1064100" cy="494100"/>
              </a:xfrm>
              <a:prstGeom prst="rect">
                <a:avLst/>
              </a:pr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g105648f0741_0_8"/>
            <p:cNvSpPr txBox="1"/>
            <p:nvPr/>
          </p:nvSpPr>
          <p:spPr>
            <a:xfrm>
              <a:off x="3729288" y="2973175"/>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8</a:t>
              </a:r>
              <a:endParaRPr b="1" sz="2000">
                <a:solidFill>
                  <a:srgbClr val="000000"/>
                </a:solidFill>
                <a:latin typeface="Rammetto One"/>
                <a:ea typeface="Rammetto One"/>
                <a:cs typeface="Rammetto One"/>
                <a:sym typeface="Rammetto One"/>
              </a:endParaRPr>
            </a:p>
          </p:txBody>
        </p:sp>
      </p:grpSp>
      <p:pic>
        <p:nvPicPr>
          <p:cNvPr descr="PXL_20210926_084107491.MP.jpg" id="765" name="Google Shape;765;g105648f0741_0_8"/>
          <p:cNvPicPr preferRelativeResize="0"/>
          <p:nvPr/>
        </p:nvPicPr>
        <p:blipFill rotWithShape="1">
          <a:blip r:embed="rId3">
            <a:alphaModFix/>
          </a:blip>
          <a:srcRect b="5515" l="0" r="0" t="5524"/>
          <a:stretch/>
        </p:blipFill>
        <p:spPr>
          <a:xfrm>
            <a:off x="9250175" y="7824738"/>
            <a:ext cx="4141575" cy="2763199"/>
          </a:xfrm>
          <a:prstGeom prst="rect">
            <a:avLst/>
          </a:prstGeom>
          <a:noFill/>
          <a:ln cap="flat" cmpd="sng" w="28575">
            <a:solidFill>
              <a:schemeClr val="dk2"/>
            </a:solidFill>
            <a:prstDash val="solid"/>
            <a:round/>
            <a:headEnd len="sm" w="sm" type="none"/>
            <a:tailEnd len="sm" w="sm" type="none"/>
          </a:ln>
        </p:spPr>
      </p:pic>
      <p:pic>
        <p:nvPicPr>
          <p:cNvPr id="766" name="Google Shape;766;g105648f0741_0_8"/>
          <p:cNvPicPr preferRelativeResize="0"/>
          <p:nvPr/>
        </p:nvPicPr>
        <p:blipFill>
          <a:blip r:embed="rId4">
            <a:alphaModFix/>
          </a:blip>
          <a:stretch>
            <a:fillRect/>
          </a:stretch>
        </p:blipFill>
        <p:spPr>
          <a:xfrm>
            <a:off x="3633475" y="1279363"/>
            <a:ext cx="2911375" cy="1817924"/>
          </a:xfrm>
          <a:prstGeom prst="rect">
            <a:avLst/>
          </a:prstGeom>
          <a:noFill/>
          <a:ln>
            <a:noFill/>
          </a:ln>
        </p:spPr>
      </p:pic>
      <p:pic>
        <p:nvPicPr>
          <p:cNvPr id="767" name="Google Shape;767;g105648f0741_0_8"/>
          <p:cNvPicPr preferRelativeResize="0"/>
          <p:nvPr/>
        </p:nvPicPr>
        <p:blipFill>
          <a:blip r:embed="rId5">
            <a:alphaModFix/>
          </a:blip>
          <a:stretch>
            <a:fillRect/>
          </a:stretch>
        </p:blipFill>
        <p:spPr>
          <a:xfrm>
            <a:off x="13173320" y="4066513"/>
            <a:ext cx="7251050" cy="3226687"/>
          </a:xfrm>
          <a:prstGeom prst="rect">
            <a:avLst/>
          </a:prstGeom>
          <a:noFill/>
          <a:ln>
            <a:noFill/>
          </a:ln>
        </p:spPr>
      </p:pic>
      <p:pic>
        <p:nvPicPr>
          <p:cNvPr id="768" name="Google Shape;768;g105648f0741_0_8"/>
          <p:cNvPicPr preferRelativeResize="0"/>
          <p:nvPr/>
        </p:nvPicPr>
        <p:blipFill>
          <a:blip r:embed="rId6">
            <a:alphaModFix/>
          </a:blip>
          <a:stretch>
            <a:fillRect/>
          </a:stretch>
        </p:blipFill>
        <p:spPr>
          <a:xfrm>
            <a:off x="14647725" y="520349"/>
            <a:ext cx="4302250" cy="3226676"/>
          </a:xfrm>
          <a:prstGeom prst="rect">
            <a:avLst/>
          </a:prstGeom>
          <a:noFill/>
          <a:ln>
            <a:noFill/>
          </a:ln>
        </p:spPr>
      </p:pic>
      <p:pic>
        <p:nvPicPr>
          <p:cNvPr descr="d759e225-24b7-444f-8356-b4a8efe30d30-0.jpg" id="769" name="Google Shape;769;g105648f0741_0_8"/>
          <p:cNvPicPr preferRelativeResize="0"/>
          <p:nvPr/>
        </p:nvPicPr>
        <p:blipFill rotWithShape="1">
          <a:blip r:embed="rId7">
            <a:alphaModFix/>
          </a:blip>
          <a:srcRect b="6829" l="0" r="0" t="6829"/>
          <a:stretch/>
        </p:blipFill>
        <p:spPr>
          <a:xfrm>
            <a:off x="1728225" y="3202263"/>
            <a:ext cx="2911376" cy="1885305"/>
          </a:xfrm>
          <a:prstGeom prst="rect">
            <a:avLst/>
          </a:prstGeom>
          <a:noFill/>
          <a:ln>
            <a:noFill/>
          </a:ln>
        </p:spPr>
      </p:pic>
      <p:sp>
        <p:nvSpPr>
          <p:cNvPr id="770" name="Google Shape;770;g105648f0741_0_8"/>
          <p:cNvSpPr/>
          <p:nvPr/>
        </p:nvSpPr>
        <p:spPr>
          <a:xfrm>
            <a:off x="6802575" y="2221800"/>
            <a:ext cx="3746100" cy="1946700"/>
          </a:xfrm>
          <a:prstGeom prst="rect">
            <a:avLst/>
          </a:prstGeom>
          <a:solidFill>
            <a:srgbClr val="FFC000"/>
          </a:solidFill>
          <a:ln cap="flat" cmpd="sng" w="28575">
            <a:solidFill>
              <a:schemeClr val="dk2"/>
            </a:solidFill>
            <a:prstDash val="solid"/>
            <a:round/>
            <a:headEnd len="sm" w="sm" type="none"/>
            <a:tailEnd len="sm" w="sm" type="none"/>
          </a:ln>
        </p:spPr>
        <p:txBody>
          <a:bodyPr anchorCtr="0" anchor="ctr" bIns="91425" lIns="198000" spcFirstLastPara="1" rIns="198000" wrap="square" tIns="91425">
            <a:noAutofit/>
          </a:bodyPr>
          <a:lstStyle/>
          <a:p>
            <a:pPr indent="-368300" lvl="0" marL="457200" rtl="0" algn="l">
              <a:lnSpc>
                <a:spcPct val="115000"/>
              </a:lnSpc>
              <a:spcBef>
                <a:spcPts val="0"/>
              </a:spcBef>
              <a:spcAft>
                <a:spcPts val="0"/>
              </a:spcAft>
              <a:buClr>
                <a:srgbClr val="434343"/>
              </a:buClr>
              <a:buSzPts val="2200"/>
              <a:buFont typeface="Fira Sans Extra Condensed"/>
              <a:buChar char="●"/>
            </a:pPr>
            <a:r>
              <a:rPr b="1" lang="zh-TW" sz="2200">
                <a:solidFill>
                  <a:srgbClr val="434343"/>
                </a:solidFill>
                <a:latin typeface="Fira Sans Extra Condensed"/>
                <a:ea typeface="Fira Sans Extra Condensed"/>
                <a:cs typeface="Fira Sans Extra Condensed"/>
                <a:sym typeface="Fira Sans Extra Condensed"/>
              </a:rPr>
              <a:t>Hybrid Sprint</a:t>
            </a:r>
            <a:endParaRPr b="1" sz="2200">
              <a:solidFill>
                <a:srgbClr val="434343"/>
              </a:solidFill>
              <a:latin typeface="Fira Sans Extra Condensed"/>
              <a:ea typeface="Fira Sans Extra Condensed"/>
              <a:cs typeface="Fira Sans Extra Condensed"/>
              <a:sym typeface="Fira Sans Extra Condensed"/>
            </a:endParaRPr>
          </a:p>
          <a:p>
            <a:pPr indent="-368300" lvl="0" marL="457200" rtl="0" algn="l">
              <a:lnSpc>
                <a:spcPct val="115000"/>
              </a:lnSpc>
              <a:spcBef>
                <a:spcPts val="0"/>
              </a:spcBef>
              <a:spcAft>
                <a:spcPts val="0"/>
              </a:spcAft>
              <a:buClr>
                <a:srgbClr val="434343"/>
              </a:buClr>
              <a:buSzPts val="2200"/>
              <a:buFont typeface="Fira Sans Extra Condensed"/>
              <a:buChar char="●"/>
            </a:pPr>
            <a:r>
              <a:rPr b="1" lang="zh-TW" sz="2200">
                <a:solidFill>
                  <a:srgbClr val="434343"/>
                </a:solidFill>
                <a:latin typeface="Fira Sans Extra Condensed"/>
                <a:ea typeface="Fira Sans Extra Condensed"/>
                <a:cs typeface="Fira Sans Extra Condensed"/>
                <a:sym typeface="Fira Sans Extra Condensed"/>
              </a:rPr>
              <a:t>Virtually in Gather Town</a:t>
            </a:r>
            <a:endParaRPr b="1" sz="2200">
              <a:solidFill>
                <a:srgbClr val="434343"/>
              </a:solidFill>
              <a:latin typeface="Fira Sans Extra Condensed"/>
              <a:ea typeface="Fira Sans Extra Condensed"/>
              <a:cs typeface="Fira Sans Extra Condensed"/>
              <a:sym typeface="Fira Sans Extra Condensed"/>
            </a:endParaRPr>
          </a:p>
          <a:p>
            <a:pPr indent="-368300" lvl="0" marL="457200" rtl="0" algn="l">
              <a:lnSpc>
                <a:spcPct val="115000"/>
              </a:lnSpc>
              <a:spcBef>
                <a:spcPts val="0"/>
              </a:spcBef>
              <a:spcAft>
                <a:spcPts val="0"/>
              </a:spcAft>
              <a:buClr>
                <a:srgbClr val="434343"/>
              </a:buClr>
              <a:buSzPts val="2200"/>
              <a:buFont typeface="Fira Sans Extra Condensed"/>
              <a:buChar char="●"/>
            </a:pPr>
            <a:r>
              <a:rPr b="1" lang="zh-TW" sz="2200">
                <a:solidFill>
                  <a:srgbClr val="434343"/>
                </a:solidFill>
                <a:latin typeface="Fira Sans Extra Condensed"/>
                <a:ea typeface="Fira Sans Extra Condensed"/>
                <a:cs typeface="Fira Sans Extra Condensed"/>
                <a:sym typeface="Fira Sans Extra Condensed"/>
              </a:rPr>
              <a:t>Projects Around the World</a:t>
            </a:r>
            <a:endParaRPr b="1" sz="2200">
              <a:solidFill>
                <a:srgbClr val="434343"/>
              </a:solidFill>
              <a:latin typeface="Fira Sans Extra Condensed"/>
              <a:ea typeface="Fira Sans Extra Condensed"/>
              <a:cs typeface="Fira Sans Extra Condensed"/>
              <a:sym typeface="Fira Sans Extra Condensed"/>
            </a:endParaRPr>
          </a:p>
        </p:txBody>
      </p:sp>
      <p:pic>
        <p:nvPicPr>
          <p:cNvPr descr="n0qA-MuCS-r_Q8A_dWccvjsCUBM4cEeSaUJ9Cwx5JjPpaM4C0wx0rbC0RK_P0e89FGSkoGCWhhYgnw35D2G8imtLsKzj0XcVzdQiHuzDgVjv25Uz5kK-ig3T94XOknr-NFfsBc7aj-w=s0.png" id="771" name="Google Shape;771;g105648f0741_0_8">
            <a:hlinkClick action="ppaction://hlinksldjump" r:id="rId8"/>
          </p:cNvPr>
          <p:cNvPicPr preferRelativeResize="0"/>
          <p:nvPr/>
        </p:nvPicPr>
        <p:blipFill rotWithShape="1">
          <a:blip r:embed="rId9">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775" name="Shape 775"/>
        <p:cNvGrpSpPr/>
        <p:nvPr/>
      </p:nvGrpSpPr>
      <p:grpSpPr>
        <a:xfrm>
          <a:off x="0" y="0"/>
          <a:ext cx="0" cy="0"/>
          <a:chOff x="0" y="0"/>
          <a:chExt cx="0" cy="0"/>
        </a:xfrm>
      </p:grpSpPr>
      <p:sp>
        <p:nvSpPr>
          <p:cNvPr id="776" name="Google Shape;776;g105d677a9f7_0_183"/>
          <p:cNvSpPr txBox="1"/>
          <p:nvPr>
            <p:ph idx="4294967295" type="title"/>
          </p:nvPr>
        </p:nvSpPr>
        <p:spPr>
          <a:xfrm>
            <a:off x="4332925" y="2568100"/>
            <a:ext cx="6512400" cy="1999800"/>
          </a:xfrm>
          <a:prstGeom prst="rect">
            <a:avLst/>
          </a:prstGeom>
          <a:noFill/>
          <a:ln>
            <a:noFill/>
          </a:ln>
        </p:spPr>
        <p:txBody>
          <a:bodyPr anchorCtr="0" anchor="b" bIns="45700" lIns="91425" spcFirstLastPara="1" rIns="91425" wrap="square" tIns="45700">
            <a:noAutofit/>
          </a:bodyPr>
          <a:lstStyle/>
          <a:p>
            <a:pPr indent="0" lvl="0" marL="0" rtl="0" algn="l">
              <a:lnSpc>
                <a:spcPct val="150000"/>
              </a:lnSpc>
              <a:spcBef>
                <a:spcPts val="0"/>
              </a:spcBef>
              <a:spcAft>
                <a:spcPts val="0"/>
              </a:spcAft>
              <a:buClr>
                <a:schemeClr val="dk1"/>
              </a:buClr>
              <a:buSzPts val="5400"/>
              <a:buFont typeface="Calibri"/>
              <a:buNone/>
            </a:pPr>
            <a:r>
              <a:rPr b="1" lang="zh-TW" sz="3200">
                <a:solidFill>
                  <a:srgbClr val="E8EBF5"/>
                </a:solidFill>
                <a:latin typeface="Libre Baskerville"/>
                <a:ea typeface="Libre Baskerville"/>
                <a:cs typeface="Libre Baskerville"/>
                <a:sym typeface="Libre Baskerville"/>
              </a:rPr>
              <a:t>Chapter 02</a:t>
            </a:r>
            <a:endParaRPr b="1" sz="3200">
              <a:solidFill>
                <a:srgbClr val="E8EBF5"/>
              </a:solidFill>
              <a:latin typeface="Libre Baskerville"/>
              <a:ea typeface="Libre Baskerville"/>
              <a:cs typeface="Libre Baskerville"/>
              <a:sym typeface="Libre Baskerville"/>
            </a:endParaRPr>
          </a:p>
          <a:p>
            <a:pPr indent="0" lvl="0" marL="0" rtl="0" algn="l">
              <a:lnSpc>
                <a:spcPct val="115000"/>
              </a:lnSpc>
              <a:spcBef>
                <a:spcPts val="0"/>
              </a:spcBef>
              <a:spcAft>
                <a:spcPts val="0"/>
              </a:spcAft>
              <a:buClr>
                <a:schemeClr val="dk1"/>
              </a:buClr>
              <a:buSzPts val="5400"/>
              <a:buFont typeface="Calibri"/>
              <a:buNone/>
            </a:pPr>
            <a:r>
              <a:rPr b="1" lang="zh-TW" sz="3200">
                <a:solidFill>
                  <a:srgbClr val="E8EBF5"/>
                </a:solidFill>
                <a:latin typeface="Libre Baskerville"/>
                <a:ea typeface="Libre Baskerville"/>
                <a:cs typeface="Libre Baskerville"/>
                <a:sym typeface="Libre Baskerville"/>
              </a:rPr>
              <a:t>PyCon TW </a:t>
            </a:r>
            <a:endParaRPr b="1" sz="3200">
              <a:solidFill>
                <a:srgbClr val="E8EBF5"/>
              </a:solidFill>
              <a:latin typeface="Libre Baskerville"/>
              <a:ea typeface="Libre Baskerville"/>
              <a:cs typeface="Libre Baskerville"/>
              <a:sym typeface="Libre Baskerville"/>
            </a:endParaRPr>
          </a:p>
          <a:p>
            <a:pPr indent="0" lvl="0" marL="0" rtl="0" algn="l">
              <a:lnSpc>
                <a:spcPct val="115000"/>
              </a:lnSpc>
              <a:spcBef>
                <a:spcPts val="0"/>
              </a:spcBef>
              <a:spcAft>
                <a:spcPts val="0"/>
              </a:spcAft>
              <a:buClr>
                <a:schemeClr val="dk1"/>
              </a:buClr>
              <a:buSzPts val="5400"/>
              <a:buFont typeface="Calibri"/>
              <a:buNone/>
            </a:pPr>
            <a:r>
              <a:rPr b="1" lang="zh-TW" sz="3200">
                <a:solidFill>
                  <a:srgbClr val="E8EBF5"/>
                </a:solidFill>
                <a:latin typeface="Libre Baskerville"/>
                <a:ea typeface="Libre Baskerville"/>
                <a:cs typeface="Libre Baskerville"/>
                <a:sym typeface="Libre Baskerville"/>
              </a:rPr>
              <a:t>Social Networking Performance Overview</a:t>
            </a:r>
            <a:endParaRPr b="1" sz="3200">
              <a:solidFill>
                <a:srgbClr val="E8EBF5"/>
              </a:solidFill>
              <a:latin typeface="Libre Baskerville"/>
              <a:ea typeface="Libre Baskerville"/>
              <a:cs typeface="Libre Baskerville"/>
              <a:sym typeface="Libre Baskerville"/>
            </a:endParaRPr>
          </a:p>
        </p:txBody>
      </p:sp>
      <p:cxnSp>
        <p:nvCxnSpPr>
          <p:cNvPr id="777" name="Google Shape;777;g105d677a9f7_0_183"/>
          <p:cNvCxnSpPr/>
          <p:nvPr/>
        </p:nvCxnSpPr>
        <p:spPr>
          <a:xfrm>
            <a:off x="434578" y="373856"/>
            <a:ext cx="11379300" cy="6300"/>
          </a:xfrm>
          <a:prstGeom prst="straightConnector1">
            <a:avLst/>
          </a:prstGeom>
          <a:noFill/>
          <a:ln cap="rnd" cmpd="sng" w="19050">
            <a:solidFill>
              <a:schemeClr val="lt2"/>
            </a:solidFill>
            <a:prstDash val="solid"/>
            <a:miter lim="800000"/>
            <a:headEnd len="sm" w="sm" type="none"/>
            <a:tailEnd len="sm" w="sm" type="none"/>
          </a:ln>
        </p:spPr>
      </p:cxnSp>
      <p:cxnSp>
        <p:nvCxnSpPr>
          <p:cNvPr id="778" name="Google Shape;778;g105d677a9f7_0_183"/>
          <p:cNvCxnSpPr/>
          <p:nvPr/>
        </p:nvCxnSpPr>
        <p:spPr>
          <a:xfrm>
            <a:off x="406353" y="6477856"/>
            <a:ext cx="11379300" cy="6300"/>
          </a:xfrm>
          <a:prstGeom prst="straightConnector1">
            <a:avLst/>
          </a:prstGeom>
          <a:noFill/>
          <a:ln cap="rnd" cmpd="sng" w="19050">
            <a:solidFill>
              <a:schemeClr val="lt2"/>
            </a:solidFill>
            <a:prstDash val="solid"/>
            <a:miter lim="800000"/>
            <a:headEnd len="sm" w="sm" type="none"/>
            <a:tailEnd len="sm" w="sm" type="none"/>
          </a:ln>
        </p:spPr>
      </p:cxnSp>
      <p:pic>
        <p:nvPicPr>
          <p:cNvPr id="779" name="Google Shape;779;g105d677a9f7_0_183"/>
          <p:cNvPicPr preferRelativeResize="0"/>
          <p:nvPr/>
        </p:nvPicPr>
        <p:blipFill rotWithShape="1">
          <a:blip r:embed="rId3">
            <a:alphaModFix/>
          </a:blip>
          <a:srcRect b="0" l="0" r="0" t="0"/>
          <a:stretch/>
        </p:blipFill>
        <p:spPr>
          <a:xfrm>
            <a:off x="1256250" y="1154775"/>
            <a:ext cx="2863850" cy="454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783" name="Shape 783"/>
        <p:cNvGrpSpPr/>
        <p:nvPr/>
      </p:nvGrpSpPr>
      <p:grpSpPr>
        <a:xfrm>
          <a:off x="0" y="0"/>
          <a:ext cx="0" cy="0"/>
          <a:chOff x="0" y="0"/>
          <a:chExt cx="0" cy="0"/>
        </a:xfrm>
      </p:grpSpPr>
      <p:sp>
        <p:nvSpPr>
          <p:cNvPr id="784" name="Google Shape;784;g107e208396f_1_1"/>
          <p:cNvSpPr txBox="1"/>
          <p:nvPr>
            <p:ph idx="4294967295" type="title"/>
          </p:nvPr>
        </p:nvSpPr>
        <p:spPr>
          <a:xfrm>
            <a:off x="457200" y="566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zh-TW" sz="3700">
                <a:solidFill>
                  <a:srgbClr val="CDD4EA"/>
                </a:solidFill>
                <a:latin typeface="Libre Baskerville"/>
                <a:ea typeface="Libre Baskerville"/>
                <a:cs typeface="Libre Baskerville"/>
                <a:sym typeface="Libre Baskerville"/>
              </a:rPr>
              <a:t>Youtube Channel Status </a:t>
            </a:r>
            <a:endParaRPr b="1" sz="3300">
              <a:solidFill>
                <a:srgbClr val="CDD4EA"/>
              </a:solidFill>
              <a:latin typeface="Libre Baskerville"/>
              <a:ea typeface="Libre Baskerville"/>
              <a:cs typeface="Libre Baskerville"/>
              <a:sym typeface="Libre Baskerville"/>
            </a:endParaRPr>
          </a:p>
        </p:txBody>
      </p:sp>
      <p:pic>
        <p:nvPicPr>
          <p:cNvPr id="785" name="Google Shape;785;g107e208396f_1_1"/>
          <p:cNvPicPr preferRelativeResize="0"/>
          <p:nvPr/>
        </p:nvPicPr>
        <p:blipFill>
          <a:blip r:embed="rId4">
            <a:alphaModFix/>
          </a:blip>
          <a:stretch>
            <a:fillRect/>
          </a:stretch>
        </p:blipFill>
        <p:spPr>
          <a:xfrm>
            <a:off x="420000" y="1479900"/>
            <a:ext cx="6860675" cy="4480501"/>
          </a:xfrm>
          <a:prstGeom prst="rect">
            <a:avLst/>
          </a:prstGeom>
          <a:noFill/>
          <a:ln>
            <a:noFill/>
          </a:ln>
        </p:spPr>
      </p:pic>
      <p:sp>
        <p:nvSpPr>
          <p:cNvPr id="786" name="Google Shape;786;g107e208396f_1_1"/>
          <p:cNvSpPr/>
          <p:nvPr/>
        </p:nvSpPr>
        <p:spPr>
          <a:xfrm>
            <a:off x="6701078" y="1978175"/>
            <a:ext cx="576000" cy="576000"/>
          </a:xfrm>
          <a:prstGeom prst="ellipse">
            <a:avLst/>
          </a:prstGeom>
          <a:noFill/>
          <a:ln cap="flat" cmpd="sng" w="38100">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107e208396f_1_1"/>
          <p:cNvSpPr txBox="1"/>
          <p:nvPr/>
        </p:nvSpPr>
        <p:spPr>
          <a:xfrm>
            <a:off x="5023798" y="3431575"/>
            <a:ext cx="1868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600">
                <a:solidFill>
                  <a:srgbClr val="FFC000"/>
                </a:solidFill>
                <a:latin typeface="Fira Sans Extra Condensed"/>
                <a:ea typeface="Fira Sans Extra Condensed"/>
                <a:cs typeface="Fira Sans Extra Condensed"/>
                <a:sym typeface="Fira Sans Extra Condensed"/>
              </a:rPr>
              <a:t>49</a:t>
            </a:r>
            <a:r>
              <a:rPr b="1" lang="zh-TW" sz="2600">
                <a:solidFill>
                  <a:srgbClr val="FFC000"/>
                </a:solidFill>
                <a:latin typeface="Fira Sans Extra Condensed"/>
                <a:ea typeface="Fira Sans Extra Condensed"/>
                <a:cs typeface="Fira Sans Extra Condensed"/>
                <a:sym typeface="Fira Sans Extra Condensed"/>
              </a:rPr>
              <a:t>00+</a:t>
            </a:r>
            <a:endParaRPr b="1" sz="2600">
              <a:solidFill>
                <a:srgbClr val="FFC000"/>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zh-TW" sz="1900">
                <a:solidFill>
                  <a:srgbClr val="FFC000"/>
                </a:solidFill>
                <a:latin typeface="Fira Sans Extra Condensed"/>
                <a:ea typeface="Fira Sans Extra Condensed"/>
                <a:cs typeface="Fira Sans Extra Condensed"/>
                <a:sym typeface="Fira Sans Extra Condensed"/>
              </a:rPr>
              <a:t>Subscribers</a:t>
            </a:r>
            <a:endParaRPr sz="1900">
              <a:solidFill>
                <a:srgbClr val="FFC000"/>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zh-TW" sz="1900">
                <a:solidFill>
                  <a:srgbClr val="FFC000"/>
                </a:solidFill>
                <a:latin typeface="Fira Sans Extra Condensed"/>
                <a:ea typeface="Fira Sans Extra Condensed"/>
                <a:cs typeface="Fira Sans Extra Condensed"/>
                <a:sym typeface="Fira Sans Extra Condensed"/>
              </a:rPr>
              <a:t>in December, 2021</a:t>
            </a:r>
            <a:endParaRPr sz="1900">
              <a:solidFill>
                <a:srgbClr val="FFC000"/>
              </a:solidFill>
              <a:latin typeface="Fira Sans Extra Condensed"/>
              <a:ea typeface="Fira Sans Extra Condensed"/>
              <a:cs typeface="Fira Sans Extra Condensed"/>
              <a:sym typeface="Fira Sans Extra Condensed"/>
            </a:endParaRPr>
          </a:p>
        </p:txBody>
      </p:sp>
      <p:cxnSp>
        <p:nvCxnSpPr>
          <p:cNvPr id="788" name="Google Shape;788;g107e208396f_1_1"/>
          <p:cNvCxnSpPr/>
          <p:nvPr/>
        </p:nvCxnSpPr>
        <p:spPr>
          <a:xfrm flipH="1" rot="10800000">
            <a:off x="4675017" y="2488792"/>
            <a:ext cx="1190100" cy="617400"/>
          </a:xfrm>
          <a:prstGeom prst="straightConnector1">
            <a:avLst/>
          </a:prstGeom>
          <a:noFill/>
          <a:ln cap="flat" cmpd="sng" w="76200">
            <a:solidFill>
              <a:srgbClr val="E06534"/>
            </a:solidFill>
            <a:prstDash val="solid"/>
            <a:round/>
            <a:headEnd len="med" w="med" type="none"/>
            <a:tailEnd len="med" w="med" type="stealth"/>
          </a:ln>
        </p:spPr>
      </p:cxnSp>
      <p:pic>
        <p:nvPicPr>
          <p:cNvPr descr="截圖 2021-12-16 下午9.32.19.png" id="789" name="Google Shape;789;g107e208396f_1_1"/>
          <p:cNvPicPr preferRelativeResize="0"/>
          <p:nvPr/>
        </p:nvPicPr>
        <p:blipFill>
          <a:blip r:embed="rId5">
            <a:alphaModFix/>
          </a:blip>
          <a:stretch>
            <a:fillRect/>
          </a:stretch>
        </p:blipFill>
        <p:spPr>
          <a:xfrm>
            <a:off x="-3667835" y="2999181"/>
            <a:ext cx="3285946" cy="2029658"/>
          </a:xfrm>
          <a:prstGeom prst="rect">
            <a:avLst/>
          </a:prstGeom>
          <a:noFill/>
          <a:ln>
            <a:noFill/>
          </a:ln>
        </p:spPr>
      </p:pic>
      <p:pic>
        <p:nvPicPr>
          <p:cNvPr descr="截圖 2021-12-16 下午9.29.51.png" id="790" name="Google Shape;790;g107e208396f_1_1"/>
          <p:cNvPicPr preferRelativeResize="0"/>
          <p:nvPr/>
        </p:nvPicPr>
        <p:blipFill>
          <a:blip r:embed="rId6">
            <a:alphaModFix/>
          </a:blip>
          <a:stretch>
            <a:fillRect/>
          </a:stretch>
        </p:blipFill>
        <p:spPr>
          <a:xfrm>
            <a:off x="-3683600" y="547598"/>
            <a:ext cx="3317477" cy="2074763"/>
          </a:xfrm>
          <a:prstGeom prst="rect">
            <a:avLst/>
          </a:prstGeom>
          <a:noFill/>
          <a:ln>
            <a:noFill/>
          </a:ln>
        </p:spPr>
      </p:pic>
      <p:sp>
        <p:nvSpPr>
          <p:cNvPr id="791" name="Google Shape;791;g107e208396f_1_1"/>
          <p:cNvSpPr/>
          <p:nvPr/>
        </p:nvSpPr>
        <p:spPr>
          <a:xfrm>
            <a:off x="-1714625" y="2841599"/>
            <a:ext cx="1348500" cy="434100"/>
          </a:xfrm>
          <a:prstGeom prst="wedgeRoundRectCallout">
            <a:avLst>
              <a:gd fmla="val -28113" name="adj1"/>
              <a:gd fmla="val -49958" name="adj2"/>
              <a:gd fmla="val 0" name="adj3"/>
            </a:avLst>
          </a:prstGeom>
          <a:solidFill>
            <a:srgbClr val="FF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1800">
                <a:solidFill>
                  <a:schemeClr val="dk1"/>
                </a:solidFill>
                <a:latin typeface="Fira Sans Extra Condensed"/>
                <a:ea typeface="Fira Sans Extra Condensed"/>
                <a:cs typeface="Fira Sans Extra Condensed"/>
                <a:sym typeface="Fira Sans Extra Condensed"/>
              </a:rPr>
              <a:t>  10K+ views</a:t>
            </a:r>
            <a:endParaRPr sz="1800">
              <a:solidFill>
                <a:schemeClr val="dk1"/>
              </a:solidFill>
              <a:latin typeface="Rammetto One"/>
              <a:ea typeface="Rammetto One"/>
              <a:cs typeface="Rammetto One"/>
              <a:sym typeface="Rammetto One"/>
            </a:endParaRPr>
          </a:p>
        </p:txBody>
      </p:sp>
      <p:sp>
        <p:nvSpPr>
          <p:cNvPr id="792" name="Google Shape;792;g107e208396f_1_1"/>
          <p:cNvSpPr/>
          <p:nvPr/>
        </p:nvSpPr>
        <p:spPr>
          <a:xfrm>
            <a:off x="-1714625" y="285724"/>
            <a:ext cx="1348500" cy="434100"/>
          </a:xfrm>
          <a:prstGeom prst="wedgeRoundRectCallout">
            <a:avLst>
              <a:gd fmla="val -28113" name="adj1"/>
              <a:gd fmla="val -49958" name="adj2"/>
              <a:gd fmla="val 0" name="adj3"/>
            </a:avLst>
          </a:prstGeom>
          <a:solidFill>
            <a:srgbClr val="FF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1800">
                <a:solidFill>
                  <a:schemeClr val="dk1"/>
                </a:solidFill>
                <a:latin typeface="Fira Sans Extra Condensed"/>
                <a:ea typeface="Fira Sans Extra Condensed"/>
                <a:cs typeface="Fira Sans Extra Condensed"/>
                <a:sym typeface="Fira Sans Extra Condensed"/>
              </a:rPr>
              <a:t>  22K+ views</a:t>
            </a:r>
            <a:endParaRPr sz="1800">
              <a:solidFill>
                <a:schemeClr val="dk1"/>
              </a:solidFill>
              <a:latin typeface="Rammetto One"/>
              <a:ea typeface="Rammetto One"/>
              <a:cs typeface="Rammetto One"/>
              <a:sym typeface="Rammetto One"/>
            </a:endParaRPr>
          </a:p>
        </p:txBody>
      </p:sp>
      <p:sp>
        <p:nvSpPr>
          <p:cNvPr id="793" name="Google Shape;793;g107e208396f_1_1"/>
          <p:cNvSpPr txBox="1"/>
          <p:nvPr/>
        </p:nvSpPr>
        <p:spPr>
          <a:xfrm>
            <a:off x="7238775" y="2844325"/>
            <a:ext cx="4530600" cy="218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2600">
                <a:solidFill>
                  <a:srgbClr val="E8EBF5"/>
                </a:solidFill>
                <a:latin typeface="Fira Sans Extra Condensed"/>
                <a:ea typeface="Fira Sans Extra Condensed"/>
                <a:cs typeface="Fira Sans Extra Condensed"/>
                <a:sym typeface="Fira Sans Extra Condensed"/>
              </a:rPr>
              <a:t>  PyCon TW channel got </a:t>
            </a:r>
            <a:r>
              <a:rPr b="1" lang="zh-TW" sz="2600">
                <a:solidFill>
                  <a:srgbClr val="E8EBF5"/>
                </a:solidFill>
                <a:latin typeface="Fira Sans Extra Condensed"/>
                <a:ea typeface="Fira Sans Extra Condensed"/>
                <a:cs typeface="Fira Sans Extra Condensed"/>
                <a:sym typeface="Fira Sans Extra Condensed"/>
              </a:rPr>
              <a:t>41.4K</a:t>
            </a:r>
            <a:r>
              <a:rPr lang="zh-TW" sz="2600">
                <a:solidFill>
                  <a:srgbClr val="E8EBF5"/>
                </a:solidFill>
                <a:latin typeface="Fira Sans Extra Condensed"/>
                <a:ea typeface="Fira Sans Extra Condensed"/>
                <a:cs typeface="Fira Sans Extra Condensed"/>
                <a:sym typeface="Fira Sans Extra Condensed"/>
              </a:rPr>
              <a:t> views in 2021. As the number of subscribers increase year by year, we expect our video impressions will continue to rise steadily.</a:t>
            </a:r>
            <a:endParaRPr sz="2600">
              <a:solidFill>
                <a:srgbClr val="E8EBF5"/>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797" name="Shape 797"/>
        <p:cNvGrpSpPr/>
        <p:nvPr/>
      </p:nvGrpSpPr>
      <p:grpSpPr>
        <a:xfrm>
          <a:off x="0" y="0"/>
          <a:ext cx="0" cy="0"/>
          <a:chOff x="0" y="0"/>
          <a:chExt cx="0" cy="0"/>
        </a:xfrm>
      </p:grpSpPr>
      <p:sp>
        <p:nvSpPr>
          <p:cNvPr id="798" name="Google Shape;798;g10737eda79a_1_0"/>
          <p:cNvSpPr txBox="1"/>
          <p:nvPr>
            <p:ph idx="4294967295" type="title"/>
          </p:nvPr>
        </p:nvSpPr>
        <p:spPr>
          <a:xfrm>
            <a:off x="685800" y="1328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zh-TW" sz="3700">
                <a:solidFill>
                  <a:srgbClr val="CDD4EA"/>
                </a:solidFill>
                <a:latin typeface="Libre Baskerville"/>
                <a:ea typeface="Libre Baskerville"/>
                <a:cs typeface="Libre Baskerville"/>
                <a:sym typeface="Libre Baskerville"/>
              </a:rPr>
              <a:t>Facebook Fan Page</a:t>
            </a:r>
            <a:endParaRPr b="1" sz="3300">
              <a:solidFill>
                <a:srgbClr val="CDD4EA"/>
              </a:solidFill>
              <a:latin typeface="Libre Baskerville"/>
              <a:ea typeface="Libre Baskerville"/>
              <a:cs typeface="Libre Baskerville"/>
              <a:sym typeface="Libre Baskerville"/>
            </a:endParaRPr>
          </a:p>
        </p:txBody>
      </p:sp>
      <p:pic>
        <p:nvPicPr>
          <p:cNvPr descr="n0qA-MuCS-r_Q8A_dWccvjsCUBM4cEeSaUJ9Cwx5JjPpaM4C0wx0rbC0RK_P0e89FGSkoGCWhhYgnw35D2G8imtLsKzj0XcVzdQiHuzDgVjv25Uz5kK-ig3T94XOknr-NFfsBc7aj-w=s0.png" id="799" name="Google Shape;799;g10737eda79a_1_0">
            <a:hlinkClick action="ppaction://hlinksldjump" r:id="rId4"/>
          </p:cNvPr>
          <p:cNvPicPr preferRelativeResize="0"/>
          <p:nvPr/>
        </p:nvPicPr>
        <p:blipFill rotWithShape="1">
          <a:blip r:embed="rId5">
            <a:alphaModFix/>
          </a:blip>
          <a:srcRect b="19067" l="0" r="0" t="0"/>
          <a:stretch/>
        </p:blipFill>
        <p:spPr>
          <a:xfrm>
            <a:off x="10982877" y="5807295"/>
            <a:ext cx="1033542" cy="836449"/>
          </a:xfrm>
          <a:prstGeom prst="rect">
            <a:avLst/>
          </a:prstGeom>
          <a:noFill/>
          <a:ln>
            <a:noFill/>
          </a:ln>
        </p:spPr>
      </p:pic>
      <p:grpSp>
        <p:nvGrpSpPr>
          <p:cNvPr id="800" name="Google Shape;800;g10737eda79a_1_0"/>
          <p:cNvGrpSpPr/>
          <p:nvPr/>
        </p:nvGrpSpPr>
        <p:grpSpPr>
          <a:xfrm>
            <a:off x="1352598" y="1468172"/>
            <a:ext cx="2088079" cy="2077029"/>
            <a:chOff x="1371588" y="2224775"/>
            <a:chExt cx="2141400" cy="2125925"/>
          </a:xfrm>
        </p:grpSpPr>
        <p:grpSp>
          <p:nvGrpSpPr>
            <p:cNvPr id="801" name="Google Shape;801;g10737eda79a_1_0"/>
            <p:cNvGrpSpPr/>
            <p:nvPr/>
          </p:nvGrpSpPr>
          <p:grpSpPr>
            <a:xfrm>
              <a:off x="1371588" y="2224775"/>
              <a:ext cx="2141400" cy="494100"/>
              <a:chOff x="457188" y="2605775"/>
              <a:chExt cx="2141400" cy="494100"/>
            </a:xfrm>
          </p:grpSpPr>
          <p:sp>
            <p:nvSpPr>
              <p:cNvPr id="802" name="Google Shape;802;g10737eda79a_1_0"/>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10737eda79a_1_0"/>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g10737eda79a_1_0"/>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10737eda79a_1_0"/>
            <p:cNvSpPr txBox="1"/>
            <p:nvPr/>
          </p:nvSpPr>
          <p:spPr>
            <a:xfrm>
              <a:off x="1371588"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200">
                  <a:solidFill>
                    <a:srgbClr val="E06534"/>
                  </a:solidFill>
                  <a:latin typeface="Montserrat"/>
                  <a:ea typeface="Montserrat"/>
                  <a:cs typeface="Montserrat"/>
                  <a:sym typeface="Montserrat"/>
                </a:rPr>
                <a:t>Followers</a:t>
              </a:r>
              <a:endParaRPr b="1" sz="2200">
                <a:solidFill>
                  <a:srgbClr val="E06534"/>
                </a:solidFill>
                <a:latin typeface="Montserrat"/>
                <a:ea typeface="Montserrat"/>
                <a:cs typeface="Montserrat"/>
                <a:sym typeface="Montserrat"/>
              </a:endParaRPr>
            </a:p>
          </p:txBody>
        </p:sp>
        <p:sp>
          <p:nvSpPr>
            <p:cNvPr id="806" name="Google Shape;806;g10737eda79a_1_0"/>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10011</a:t>
              </a:r>
              <a:endParaRPr b="1" sz="3000">
                <a:solidFill>
                  <a:srgbClr val="000000"/>
                </a:solidFill>
                <a:latin typeface="Rammetto One"/>
                <a:ea typeface="Rammetto One"/>
                <a:cs typeface="Rammetto One"/>
                <a:sym typeface="Rammetto One"/>
              </a:endParaRPr>
            </a:p>
          </p:txBody>
        </p:sp>
      </p:grpSp>
      <p:grpSp>
        <p:nvGrpSpPr>
          <p:cNvPr id="807" name="Google Shape;807;g10737eda79a_1_0"/>
          <p:cNvGrpSpPr/>
          <p:nvPr/>
        </p:nvGrpSpPr>
        <p:grpSpPr>
          <a:xfrm>
            <a:off x="3687648" y="1468172"/>
            <a:ext cx="2087963" cy="2077029"/>
            <a:chOff x="3725650" y="2224775"/>
            <a:chExt cx="2141500" cy="2125925"/>
          </a:xfrm>
        </p:grpSpPr>
        <p:sp>
          <p:nvSpPr>
            <p:cNvPr id="808" name="Google Shape;808;g10737eda79a_1_0"/>
            <p:cNvSpPr/>
            <p:nvPr/>
          </p:nvSpPr>
          <p:spPr>
            <a:xfrm>
              <a:off x="3725750"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10737eda79a_1_0"/>
            <p:cNvSpPr txBox="1"/>
            <p:nvPr/>
          </p:nvSpPr>
          <p:spPr>
            <a:xfrm>
              <a:off x="3725750"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900">
                  <a:solidFill>
                    <a:srgbClr val="224275"/>
                  </a:solidFill>
                  <a:latin typeface="Montserrat"/>
                  <a:ea typeface="Montserrat"/>
                  <a:cs typeface="Montserrat"/>
                  <a:sym typeface="Montserrat"/>
                </a:rPr>
                <a:t>Post Reach</a:t>
              </a:r>
              <a:r>
                <a:rPr b="1" lang="zh-TW" sz="1300">
                  <a:solidFill>
                    <a:srgbClr val="224275"/>
                  </a:solidFill>
                  <a:latin typeface="Montserrat"/>
                  <a:ea typeface="Montserrat"/>
                  <a:cs typeface="Montserrat"/>
                  <a:sym typeface="Montserrat"/>
                </a:rPr>
                <a:t>/day</a:t>
              </a:r>
              <a:endParaRPr b="1" sz="1300">
                <a:solidFill>
                  <a:srgbClr val="224275"/>
                </a:solidFill>
                <a:latin typeface="Montserrat"/>
                <a:ea typeface="Montserrat"/>
                <a:cs typeface="Montserrat"/>
                <a:sym typeface="Montserrat"/>
              </a:endParaRPr>
            </a:p>
            <a:p>
              <a:pPr indent="0" lvl="0" marL="0" rtl="0" algn="ctr">
                <a:spcBef>
                  <a:spcPts val="0"/>
                </a:spcBef>
                <a:spcAft>
                  <a:spcPts val="0"/>
                </a:spcAft>
                <a:buNone/>
              </a:pPr>
              <a:r>
                <a:rPr lang="zh-TW" sz="1200">
                  <a:solidFill>
                    <a:srgbClr val="224275"/>
                  </a:solidFill>
                  <a:latin typeface="Montserrat"/>
                  <a:ea typeface="Montserrat"/>
                  <a:cs typeface="Montserrat"/>
                  <a:sym typeface="Montserrat"/>
                </a:rPr>
                <a:t>(maximum in Sep., 2021)</a:t>
              </a:r>
              <a:endParaRPr sz="1200">
                <a:solidFill>
                  <a:srgbClr val="224275"/>
                </a:solidFill>
                <a:latin typeface="Montserrat"/>
                <a:ea typeface="Montserrat"/>
                <a:cs typeface="Montserrat"/>
                <a:sym typeface="Montserrat"/>
              </a:endParaRPr>
            </a:p>
          </p:txBody>
        </p:sp>
        <p:grpSp>
          <p:nvGrpSpPr>
            <p:cNvPr id="810" name="Google Shape;810;g10737eda79a_1_0"/>
            <p:cNvGrpSpPr/>
            <p:nvPr/>
          </p:nvGrpSpPr>
          <p:grpSpPr>
            <a:xfrm>
              <a:off x="3725650" y="2224775"/>
              <a:ext cx="2141500" cy="494100"/>
              <a:chOff x="3420850" y="2605775"/>
              <a:chExt cx="2141500" cy="494100"/>
            </a:xfrm>
          </p:grpSpPr>
          <p:sp>
            <p:nvSpPr>
              <p:cNvPr id="811" name="Google Shape;811;g10737eda79a_1_0"/>
              <p:cNvSpPr/>
              <p:nvPr/>
            </p:nvSpPr>
            <p:spPr>
              <a:xfrm>
                <a:off x="3420950"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10737eda79a_1_0"/>
              <p:cNvSpPr/>
              <p:nvPr/>
            </p:nvSpPr>
            <p:spPr>
              <a:xfrm>
                <a:off x="3420850" y="2605775"/>
                <a:ext cx="1064100" cy="494100"/>
              </a:xfrm>
              <a:prstGeom prst="rect">
                <a:avLst/>
              </a:pr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 name="Google Shape;813;g10737eda79a_1_0"/>
            <p:cNvSpPr txBox="1"/>
            <p:nvPr/>
          </p:nvSpPr>
          <p:spPr>
            <a:xfrm>
              <a:off x="3729288" y="2973175"/>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71000+</a:t>
              </a:r>
              <a:endParaRPr b="1" sz="2000">
                <a:solidFill>
                  <a:srgbClr val="000000"/>
                </a:solidFill>
                <a:latin typeface="Rammetto One"/>
                <a:ea typeface="Rammetto One"/>
                <a:cs typeface="Rammetto One"/>
                <a:sym typeface="Rammetto One"/>
              </a:endParaRPr>
            </a:p>
          </p:txBody>
        </p:sp>
      </p:grpSp>
      <p:grpSp>
        <p:nvGrpSpPr>
          <p:cNvPr id="814" name="Google Shape;814;g10737eda79a_1_0"/>
          <p:cNvGrpSpPr/>
          <p:nvPr/>
        </p:nvGrpSpPr>
        <p:grpSpPr>
          <a:xfrm>
            <a:off x="1251750" y="1319400"/>
            <a:ext cx="9523426" cy="4943101"/>
            <a:chOff x="1251750" y="1395600"/>
            <a:chExt cx="9523426" cy="4943101"/>
          </a:xfrm>
        </p:grpSpPr>
        <p:pic>
          <p:nvPicPr>
            <p:cNvPr descr="擷取.PNG" id="815" name="Google Shape;815;g10737eda79a_1_0"/>
            <p:cNvPicPr preferRelativeResize="0"/>
            <p:nvPr/>
          </p:nvPicPr>
          <p:blipFill>
            <a:blip r:embed="rId6">
              <a:alphaModFix/>
            </a:blip>
            <a:stretch>
              <a:fillRect/>
            </a:stretch>
          </p:blipFill>
          <p:spPr>
            <a:xfrm>
              <a:off x="5964250" y="1395600"/>
              <a:ext cx="4810926" cy="4943094"/>
            </a:xfrm>
            <a:prstGeom prst="rect">
              <a:avLst/>
            </a:prstGeom>
            <a:noFill/>
            <a:ln>
              <a:noFill/>
            </a:ln>
          </p:spPr>
        </p:pic>
        <p:pic>
          <p:nvPicPr>
            <p:cNvPr descr="456.PNG" id="816" name="Google Shape;816;g10737eda79a_1_0"/>
            <p:cNvPicPr preferRelativeResize="0"/>
            <p:nvPr/>
          </p:nvPicPr>
          <p:blipFill rotWithShape="1">
            <a:blip r:embed="rId7">
              <a:alphaModFix/>
            </a:blip>
            <a:srcRect b="49078" l="0" r="0" t="0"/>
            <a:stretch/>
          </p:blipFill>
          <p:spPr>
            <a:xfrm>
              <a:off x="1251750" y="3815900"/>
              <a:ext cx="4809599" cy="2522801"/>
            </a:xfrm>
            <a:prstGeom prst="rect">
              <a:avLst/>
            </a:prstGeom>
            <a:noFill/>
            <a:ln>
              <a:noFill/>
            </a:ln>
          </p:spPr>
        </p:pic>
        <p:pic>
          <p:nvPicPr>
            <p:cNvPr descr="789.PNG" id="817" name="Google Shape;817;g10737eda79a_1_0"/>
            <p:cNvPicPr preferRelativeResize="0"/>
            <p:nvPr/>
          </p:nvPicPr>
          <p:blipFill>
            <a:blip r:embed="rId8">
              <a:alphaModFix/>
            </a:blip>
            <a:stretch>
              <a:fillRect/>
            </a:stretch>
          </p:blipFill>
          <p:spPr>
            <a:xfrm>
              <a:off x="3667150" y="3895200"/>
              <a:ext cx="1137600" cy="1126447"/>
            </a:xfrm>
            <a:prstGeom prst="rect">
              <a:avLst/>
            </a:prstGeom>
            <a:noFill/>
            <a:ln>
              <a:noFill/>
            </a:ln>
          </p:spPr>
        </p:pic>
        <p:pic>
          <p:nvPicPr>
            <p:cNvPr descr="10.PNG" id="818" name="Google Shape;818;g10737eda79a_1_0"/>
            <p:cNvPicPr preferRelativeResize="0"/>
            <p:nvPr/>
          </p:nvPicPr>
          <p:blipFill>
            <a:blip r:embed="rId9">
              <a:alphaModFix/>
            </a:blip>
            <a:stretch>
              <a:fillRect/>
            </a:stretch>
          </p:blipFill>
          <p:spPr>
            <a:xfrm>
              <a:off x="7215200" y="1476000"/>
              <a:ext cx="1144974" cy="1134000"/>
            </a:xfrm>
            <a:prstGeom prst="rect">
              <a:avLst/>
            </a:prstGeom>
            <a:noFill/>
            <a:ln>
              <a:noFill/>
            </a:ln>
          </p:spPr>
        </p:pic>
        <p:pic>
          <p:nvPicPr>
            <p:cNvPr descr="98.PNG" id="819" name="Google Shape;819;g10737eda79a_1_0"/>
            <p:cNvPicPr preferRelativeResize="0"/>
            <p:nvPr/>
          </p:nvPicPr>
          <p:blipFill>
            <a:blip r:embed="rId10">
              <a:alphaModFix/>
            </a:blip>
            <a:stretch>
              <a:fillRect/>
            </a:stretch>
          </p:blipFill>
          <p:spPr>
            <a:xfrm>
              <a:off x="4842000" y="3894613"/>
              <a:ext cx="1141200" cy="1141200"/>
            </a:xfrm>
            <a:prstGeom prst="rect">
              <a:avLst/>
            </a:prstGeom>
            <a:noFill/>
            <a:ln>
              <a:noFill/>
            </a:ln>
          </p:spPr>
        </p:pic>
        <p:pic>
          <p:nvPicPr>
            <p:cNvPr descr="99.PNG" id="820" name="Google Shape;820;g10737eda79a_1_0"/>
            <p:cNvPicPr preferRelativeResize="0"/>
            <p:nvPr/>
          </p:nvPicPr>
          <p:blipFill>
            <a:blip r:embed="rId11">
              <a:alphaModFix/>
            </a:blip>
            <a:stretch>
              <a:fillRect/>
            </a:stretch>
          </p:blipFill>
          <p:spPr>
            <a:xfrm>
              <a:off x="9565200" y="5117525"/>
              <a:ext cx="1141200" cy="1126475"/>
            </a:xfrm>
            <a:prstGeom prst="rect">
              <a:avLst/>
            </a:prstGeom>
            <a:noFill/>
            <a:ln>
              <a:noFill/>
            </a:ln>
          </p:spPr>
        </p:pic>
        <p:pic>
          <p:nvPicPr>
            <p:cNvPr descr="11.PNG" id="821" name="Google Shape;821;g10737eda79a_1_0"/>
            <p:cNvPicPr preferRelativeResize="0"/>
            <p:nvPr/>
          </p:nvPicPr>
          <p:blipFill>
            <a:blip r:embed="rId12">
              <a:alphaModFix/>
            </a:blip>
            <a:stretch>
              <a:fillRect/>
            </a:stretch>
          </p:blipFill>
          <p:spPr>
            <a:xfrm>
              <a:off x="3665350" y="5112000"/>
              <a:ext cx="1141200" cy="1137519"/>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825" name="Shape 825"/>
        <p:cNvGrpSpPr/>
        <p:nvPr/>
      </p:nvGrpSpPr>
      <p:grpSpPr>
        <a:xfrm>
          <a:off x="0" y="0"/>
          <a:ext cx="0" cy="0"/>
          <a:chOff x="0" y="0"/>
          <a:chExt cx="0" cy="0"/>
        </a:xfrm>
      </p:grpSpPr>
      <p:sp>
        <p:nvSpPr>
          <p:cNvPr id="826" name="Google Shape;826;g105d677a9f7_0_192"/>
          <p:cNvSpPr txBox="1"/>
          <p:nvPr>
            <p:ph idx="4294967295" type="title"/>
          </p:nvPr>
        </p:nvSpPr>
        <p:spPr>
          <a:xfrm>
            <a:off x="4306125" y="2429100"/>
            <a:ext cx="6512400" cy="1999800"/>
          </a:xfrm>
          <a:prstGeom prst="rect">
            <a:avLst/>
          </a:prstGeom>
          <a:noFill/>
          <a:ln>
            <a:noFill/>
          </a:ln>
        </p:spPr>
        <p:txBody>
          <a:bodyPr anchorCtr="0" anchor="b" bIns="45700" lIns="91425" spcFirstLastPara="1" rIns="91425" wrap="square" tIns="45700">
            <a:noAutofit/>
          </a:bodyPr>
          <a:lstStyle/>
          <a:p>
            <a:pPr indent="0" lvl="0" marL="0" rtl="0" algn="l">
              <a:lnSpc>
                <a:spcPct val="150000"/>
              </a:lnSpc>
              <a:spcBef>
                <a:spcPts val="0"/>
              </a:spcBef>
              <a:spcAft>
                <a:spcPts val="0"/>
              </a:spcAft>
              <a:buClr>
                <a:schemeClr val="dk1"/>
              </a:buClr>
              <a:buSzPts val="5400"/>
              <a:buFont typeface="Calibri"/>
              <a:buNone/>
            </a:pPr>
            <a:r>
              <a:rPr b="1" lang="zh-TW" sz="3200">
                <a:solidFill>
                  <a:srgbClr val="E8EBF5"/>
                </a:solidFill>
                <a:latin typeface="Libre Baskerville"/>
                <a:ea typeface="Libre Baskerville"/>
                <a:cs typeface="Libre Baskerville"/>
                <a:sym typeface="Libre Baskerville"/>
              </a:rPr>
              <a:t>Chapter 03</a:t>
            </a:r>
            <a:endParaRPr b="1" sz="3200">
              <a:solidFill>
                <a:srgbClr val="E8EBF5"/>
              </a:solidFill>
              <a:latin typeface="Libre Baskerville"/>
              <a:ea typeface="Libre Baskerville"/>
              <a:cs typeface="Libre Baskerville"/>
              <a:sym typeface="Libre Baskerville"/>
            </a:endParaRPr>
          </a:p>
          <a:p>
            <a:pPr indent="0" lvl="0" marL="0" rtl="0" algn="l">
              <a:lnSpc>
                <a:spcPct val="115000"/>
              </a:lnSpc>
              <a:spcBef>
                <a:spcPts val="0"/>
              </a:spcBef>
              <a:spcAft>
                <a:spcPts val="0"/>
              </a:spcAft>
              <a:buClr>
                <a:schemeClr val="dk1"/>
              </a:buClr>
              <a:buSzPts val="5400"/>
              <a:buFont typeface="Calibri"/>
              <a:buNone/>
            </a:pPr>
            <a:r>
              <a:rPr b="1" lang="zh-TW" sz="3200">
                <a:solidFill>
                  <a:srgbClr val="E8EBF5"/>
                </a:solidFill>
                <a:latin typeface="Libre Baskerville"/>
                <a:ea typeface="Libre Baskerville"/>
                <a:cs typeface="Libre Baskerville"/>
                <a:sym typeface="Libre Baskerville"/>
              </a:rPr>
              <a:t>PyCon TW 2021</a:t>
            </a:r>
            <a:endParaRPr b="1" sz="3200">
              <a:solidFill>
                <a:srgbClr val="E8EBF5"/>
              </a:solidFill>
              <a:latin typeface="Libre Baskerville"/>
              <a:ea typeface="Libre Baskerville"/>
              <a:cs typeface="Libre Baskerville"/>
              <a:sym typeface="Libre Baskerville"/>
            </a:endParaRPr>
          </a:p>
          <a:p>
            <a:pPr indent="0" lvl="0" marL="0" rtl="0" algn="l">
              <a:lnSpc>
                <a:spcPct val="115000"/>
              </a:lnSpc>
              <a:spcBef>
                <a:spcPts val="0"/>
              </a:spcBef>
              <a:spcAft>
                <a:spcPts val="0"/>
              </a:spcAft>
              <a:buClr>
                <a:schemeClr val="dk1"/>
              </a:buClr>
              <a:buSzPts val="5400"/>
              <a:buFont typeface="Calibri"/>
              <a:buNone/>
            </a:pPr>
            <a:r>
              <a:rPr b="1" lang="zh-TW" sz="3200">
                <a:solidFill>
                  <a:srgbClr val="E8EBF5"/>
                </a:solidFill>
                <a:latin typeface="Libre Baskerville"/>
                <a:ea typeface="Libre Baskerville"/>
                <a:cs typeface="Libre Baskerville"/>
                <a:sym typeface="Libre Baskerville"/>
              </a:rPr>
              <a:t>Main Conference Profile</a:t>
            </a:r>
            <a:endParaRPr b="1" sz="3200">
              <a:solidFill>
                <a:srgbClr val="E8EBF5"/>
              </a:solidFill>
              <a:latin typeface="Libre Baskerville"/>
              <a:ea typeface="Libre Baskerville"/>
              <a:cs typeface="Libre Baskerville"/>
              <a:sym typeface="Libre Baskerville"/>
            </a:endParaRPr>
          </a:p>
          <a:p>
            <a:pPr indent="0" lvl="0" marL="0" rtl="0" algn="l">
              <a:lnSpc>
                <a:spcPct val="115000"/>
              </a:lnSpc>
              <a:spcBef>
                <a:spcPts val="0"/>
              </a:spcBef>
              <a:spcAft>
                <a:spcPts val="0"/>
              </a:spcAft>
              <a:buClr>
                <a:schemeClr val="dk1"/>
              </a:buClr>
              <a:buSzPts val="5400"/>
              <a:buFont typeface="Calibri"/>
              <a:buNone/>
            </a:pPr>
            <a:r>
              <a:rPr b="1" lang="zh-TW" sz="2000">
                <a:solidFill>
                  <a:srgbClr val="E8EBF5"/>
                </a:solidFill>
                <a:latin typeface="Libre Baskerville"/>
                <a:ea typeface="Libre Baskerville"/>
                <a:cs typeface="Libre Baskerville"/>
                <a:sym typeface="Libre Baskerville"/>
              </a:rPr>
              <a:t>#RegisteredParticipants #Speeches</a:t>
            </a:r>
            <a:endParaRPr b="1" sz="2000">
              <a:solidFill>
                <a:srgbClr val="E8EBF5"/>
              </a:solidFill>
              <a:latin typeface="Libre Baskerville"/>
              <a:ea typeface="Libre Baskerville"/>
              <a:cs typeface="Libre Baskerville"/>
              <a:sym typeface="Libre Baskerville"/>
            </a:endParaRPr>
          </a:p>
        </p:txBody>
      </p:sp>
      <p:cxnSp>
        <p:nvCxnSpPr>
          <p:cNvPr id="827" name="Google Shape;827;g105d677a9f7_0_192"/>
          <p:cNvCxnSpPr/>
          <p:nvPr/>
        </p:nvCxnSpPr>
        <p:spPr>
          <a:xfrm>
            <a:off x="434578" y="373856"/>
            <a:ext cx="11379300" cy="6300"/>
          </a:xfrm>
          <a:prstGeom prst="straightConnector1">
            <a:avLst/>
          </a:prstGeom>
          <a:noFill/>
          <a:ln cap="rnd" cmpd="sng" w="19050">
            <a:solidFill>
              <a:schemeClr val="lt2"/>
            </a:solidFill>
            <a:prstDash val="solid"/>
            <a:miter lim="800000"/>
            <a:headEnd len="sm" w="sm" type="none"/>
            <a:tailEnd len="sm" w="sm" type="none"/>
          </a:ln>
        </p:spPr>
      </p:cxnSp>
      <p:cxnSp>
        <p:nvCxnSpPr>
          <p:cNvPr id="828" name="Google Shape;828;g105d677a9f7_0_192"/>
          <p:cNvCxnSpPr/>
          <p:nvPr/>
        </p:nvCxnSpPr>
        <p:spPr>
          <a:xfrm>
            <a:off x="406353" y="6477856"/>
            <a:ext cx="11379300" cy="6300"/>
          </a:xfrm>
          <a:prstGeom prst="straightConnector1">
            <a:avLst/>
          </a:prstGeom>
          <a:noFill/>
          <a:ln cap="rnd" cmpd="sng" w="19050">
            <a:solidFill>
              <a:schemeClr val="lt2"/>
            </a:solidFill>
            <a:prstDash val="solid"/>
            <a:miter lim="800000"/>
            <a:headEnd len="sm" w="sm" type="none"/>
            <a:tailEnd len="sm" w="sm" type="none"/>
          </a:ln>
        </p:spPr>
      </p:cxnSp>
      <p:pic>
        <p:nvPicPr>
          <p:cNvPr id="829" name="Google Shape;829;g105d677a9f7_0_192"/>
          <p:cNvPicPr preferRelativeResize="0"/>
          <p:nvPr/>
        </p:nvPicPr>
        <p:blipFill rotWithShape="1">
          <a:blip r:embed="rId3">
            <a:alphaModFix/>
          </a:blip>
          <a:srcRect b="0" l="0" r="0" t="0"/>
          <a:stretch/>
        </p:blipFill>
        <p:spPr>
          <a:xfrm>
            <a:off x="1256250" y="1154775"/>
            <a:ext cx="2863850" cy="4548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833" name="Shape 833"/>
        <p:cNvGrpSpPr/>
        <p:nvPr/>
      </p:nvGrpSpPr>
      <p:grpSpPr>
        <a:xfrm>
          <a:off x="0" y="0"/>
          <a:ext cx="0" cy="0"/>
          <a:chOff x="0" y="0"/>
          <a:chExt cx="0" cy="0"/>
        </a:xfrm>
      </p:grpSpPr>
      <p:sp>
        <p:nvSpPr>
          <p:cNvPr id="834" name="Google Shape;834;g105648f0741_0_238"/>
          <p:cNvSpPr txBox="1"/>
          <p:nvPr/>
        </p:nvSpPr>
        <p:spPr>
          <a:xfrm>
            <a:off x="497329" y="482859"/>
            <a:ext cx="103359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00000"/>
              </a:lnSpc>
              <a:spcBef>
                <a:spcPts val="0"/>
              </a:spcBef>
              <a:spcAft>
                <a:spcPts val="0"/>
              </a:spcAft>
              <a:buClr>
                <a:srgbClr val="BEA64D"/>
              </a:buClr>
              <a:buSzPts val="3000"/>
              <a:buFont typeface="Libre Baskerville"/>
              <a:buNone/>
            </a:pPr>
            <a:r>
              <a:rPr b="1" i="0" lang="zh-TW" sz="3700" u="none" cap="none" strike="noStrike">
                <a:solidFill>
                  <a:srgbClr val="CDD4EA"/>
                </a:solidFill>
                <a:latin typeface="Libre Baskerville"/>
                <a:ea typeface="Libre Baskerville"/>
                <a:cs typeface="Libre Baskerville"/>
                <a:sym typeface="Libre Baskerville"/>
              </a:rPr>
              <a:t>Sales Status of each Ticket Types</a:t>
            </a:r>
            <a:endParaRPr sz="3700">
              <a:solidFill>
                <a:srgbClr val="CDD4EA"/>
              </a:solidFill>
            </a:endParaRPr>
          </a:p>
        </p:txBody>
      </p:sp>
      <p:graphicFrame>
        <p:nvGraphicFramePr>
          <p:cNvPr id="835" name="Google Shape;835;g105648f0741_0_238"/>
          <p:cNvGraphicFramePr/>
          <p:nvPr/>
        </p:nvGraphicFramePr>
        <p:xfrm>
          <a:off x="1491755" y="3449324"/>
          <a:ext cx="3000000" cy="3000000"/>
        </p:xfrm>
        <a:graphic>
          <a:graphicData uri="http://schemas.openxmlformats.org/drawingml/2006/table">
            <a:tbl>
              <a:tblPr firstCol="1" firstRow="1">
                <a:noFill/>
                <a:tableStyleId>{D20184BF-48B4-4793-A3EF-49065C3A61C9}</a:tableStyleId>
              </a:tblPr>
              <a:tblGrid>
                <a:gridCol w="1649900"/>
                <a:gridCol w="2706750"/>
              </a:tblGrid>
              <a:tr h="325125">
                <a:tc>
                  <a:txBody>
                    <a:bodyPr/>
                    <a:lstStyle/>
                    <a:p>
                      <a:pPr indent="0" lvl="0" marL="0" marR="0" rtl="0" algn="ctr">
                        <a:lnSpc>
                          <a:spcPct val="100000"/>
                        </a:lnSpc>
                        <a:spcBef>
                          <a:spcPts val="0"/>
                        </a:spcBef>
                        <a:spcAft>
                          <a:spcPts val="0"/>
                        </a:spcAft>
                        <a:buClr>
                          <a:srgbClr val="FFFFFF"/>
                        </a:buClr>
                        <a:buSzPts val="1300"/>
                        <a:buFont typeface="Helvetica Neue"/>
                        <a:buNone/>
                      </a:pPr>
                      <a:r>
                        <a:t/>
                      </a:r>
                      <a:endParaRPr sz="1600" u="none" cap="none" strike="noStrike">
                        <a:solidFill>
                          <a:srgbClr val="FFFFFF"/>
                        </a:solidFil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b="1" lang="zh-TW" sz="1600" u="none" cap="none" strike="noStrike">
                          <a:solidFill>
                            <a:srgbClr val="FFFFFF"/>
                          </a:solidFill>
                        </a:rPr>
                        <a:t>Sales</a:t>
                      </a:r>
                      <a:endParaRPr sz="16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b="1" lang="zh-TW" sz="1600" u="none" cap="none" strike="noStrike">
                          <a:solidFill>
                            <a:srgbClr val="FFFFFF"/>
                          </a:solidFill>
                        </a:rPr>
                        <a:t>Reserved</a:t>
                      </a:r>
                      <a:endParaRPr sz="16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98089"/>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lang="zh-TW" sz="1600" u="none" cap="none" strike="noStrike">
                          <a:solidFill>
                            <a:srgbClr val="FFFFFF"/>
                          </a:solidFill>
                        </a:rPr>
                        <a:t>148</a:t>
                      </a:r>
                      <a:endParaRPr sz="16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98089"/>
                    </a:solidFill>
                  </a:tcPr>
                </a:tc>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b="1" lang="zh-TW" sz="1600" u="none" cap="none" strike="noStrike">
                          <a:solidFill>
                            <a:srgbClr val="FFFFFF"/>
                          </a:solidFill>
                        </a:rPr>
                        <a:t>Individual</a:t>
                      </a:r>
                      <a:endParaRPr sz="16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1ABAF"/>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lang="zh-TW" sz="1600" u="none" cap="none" strike="noStrike">
                          <a:solidFill>
                            <a:srgbClr val="FFFFFF"/>
                          </a:solidFill>
                        </a:rPr>
                        <a:t>241</a:t>
                      </a:r>
                      <a:endParaRPr sz="16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1ABAF"/>
                    </a:solidFill>
                  </a:tcPr>
                </a:tc>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b="1" lang="zh-TW" sz="1600" u="none" cap="none" strike="noStrike">
                          <a:solidFill>
                            <a:srgbClr val="FFFFFF"/>
                          </a:solidFill>
                        </a:rPr>
                        <a:t>Corporate</a:t>
                      </a:r>
                      <a:endParaRPr sz="16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98089"/>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lang="zh-TW" sz="1600" u="none" cap="none" strike="noStrike">
                          <a:solidFill>
                            <a:srgbClr val="FFFFFF"/>
                          </a:solidFill>
                        </a:rPr>
                        <a:t>171</a:t>
                      </a:r>
                      <a:endParaRPr sz="16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98089"/>
                    </a:solidFill>
                  </a:tcPr>
                </a:tc>
              </a:tr>
              <a:tr h="1279125">
                <a:tc gridSpan="2">
                  <a:txBody>
                    <a:bodyPr/>
                    <a:lstStyle/>
                    <a:p>
                      <a:pPr indent="0" lvl="0" marL="0" marR="0" rtl="0" algn="l">
                        <a:lnSpc>
                          <a:spcPct val="100000"/>
                        </a:lnSpc>
                        <a:spcBef>
                          <a:spcPts val="0"/>
                        </a:spcBef>
                        <a:spcAft>
                          <a:spcPts val="0"/>
                        </a:spcAft>
                        <a:buClr>
                          <a:srgbClr val="FFFFFF"/>
                        </a:buClr>
                        <a:buSzPts val="1200"/>
                        <a:buFont typeface="Helvetica Neue Light"/>
                        <a:buNone/>
                      </a:pPr>
                      <a:r>
                        <a:rPr b="0" lang="zh-TW" u="none" cap="none" strike="noStrike">
                          <a:solidFill>
                            <a:srgbClr val="FFFFFF"/>
                          </a:solidFill>
                          <a:latin typeface="Helvetica Neue Light"/>
                          <a:ea typeface="Helvetica Neue Light"/>
                          <a:cs typeface="Helvetica Neue Light"/>
                          <a:sym typeface="Helvetica Neue Light"/>
                        </a:rPr>
                        <a:t>Note:</a:t>
                      </a:r>
                      <a:endParaRPr/>
                    </a:p>
                    <a:p>
                      <a:pPr indent="-139700" lvl="0" marL="127000" marR="0" rtl="0" algn="l">
                        <a:lnSpc>
                          <a:spcPct val="100000"/>
                        </a:lnSpc>
                        <a:spcBef>
                          <a:spcPts val="0"/>
                        </a:spcBef>
                        <a:spcAft>
                          <a:spcPts val="0"/>
                        </a:spcAft>
                        <a:buClr>
                          <a:srgbClr val="FFFFFF"/>
                        </a:buClr>
                        <a:buSzPts val="1400"/>
                        <a:buFont typeface="Helvetica Neue Light"/>
                        <a:buAutoNum type="arabicPeriod"/>
                      </a:pPr>
                      <a:r>
                        <a:rPr b="0" lang="zh-TW" u="none" cap="none" strike="noStrike">
                          <a:solidFill>
                            <a:srgbClr val="FFFFFF"/>
                          </a:solidFill>
                          <a:latin typeface="Helvetica Neue Light"/>
                          <a:ea typeface="Helvetica Neue Light"/>
                          <a:cs typeface="Helvetica Neue Light"/>
                          <a:sym typeface="Helvetica Neue Light"/>
                        </a:rPr>
                        <a:t>Reserved tickets are for speakers and </a:t>
                      </a:r>
                      <a:r>
                        <a:rPr b="0" lang="zh-TW">
                          <a:solidFill>
                            <a:srgbClr val="FFFFFF"/>
                          </a:solidFill>
                          <a:latin typeface="Helvetica Neue Light"/>
                          <a:ea typeface="Helvetica Neue Light"/>
                          <a:cs typeface="Helvetica Neue Light"/>
                          <a:sym typeface="Helvetica Neue Light"/>
                        </a:rPr>
                        <a:t>contributors</a:t>
                      </a:r>
                      <a:r>
                        <a:rPr b="0" lang="zh-TW" u="none" cap="none" strike="noStrike">
                          <a:solidFill>
                            <a:srgbClr val="FFFFFF"/>
                          </a:solidFill>
                          <a:latin typeface="Helvetica Neue Light"/>
                          <a:ea typeface="Helvetica Neue Light"/>
                          <a:cs typeface="Helvetica Neue Light"/>
                          <a:sym typeface="Helvetica Neue Light"/>
                        </a:rPr>
                        <a:t>.</a:t>
                      </a:r>
                      <a:endParaRPr/>
                    </a:p>
                    <a:p>
                      <a:pPr indent="-139700" lvl="0" marL="127000" marR="0" rtl="0" algn="l">
                        <a:lnSpc>
                          <a:spcPct val="100000"/>
                        </a:lnSpc>
                        <a:spcBef>
                          <a:spcPts val="0"/>
                        </a:spcBef>
                        <a:spcAft>
                          <a:spcPts val="0"/>
                        </a:spcAft>
                        <a:buClr>
                          <a:srgbClr val="FFFFFF"/>
                        </a:buClr>
                        <a:buSzPts val="1400"/>
                        <a:buFont typeface="Helvetica Neue Light"/>
                        <a:buAutoNum type="arabicPeriod"/>
                      </a:pPr>
                      <a:r>
                        <a:rPr b="0" lang="zh-TW" u="none" cap="none" strike="noStrike">
                          <a:solidFill>
                            <a:srgbClr val="FFFFFF"/>
                          </a:solidFill>
                          <a:latin typeface="Helvetica Neue Light"/>
                          <a:ea typeface="Helvetica Neue Light"/>
                          <a:cs typeface="Helvetica Neue Light"/>
                          <a:sym typeface="Helvetica Neue Light"/>
                        </a:rPr>
                        <a:t>Individual tickets are sold to natural persons.</a:t>
                      </a:r>
                      <a:endParaRPr/>
                    </a:p>
                    <a:p>
                      <a:pPr indent="-139700" lvl="0" marL="127000" marR="0" rtl="0" algn="l">
                        <a:lnSpc>
                          <a:spcPct val="100000"/>
                        </a:lnSpc>
                        <a:spcBef>
                          <a:spcPts val="0"/>
                        </a:spcBef>
                        <a:spcAft>
                          <a:spcPts val="0"/>
                        </a:spcAft>
                        <a:buClr>
                          <a:srgbClr val="FFFFFF"/>
                        </a:buClr>
                        <a:buSzPts val="1400"/>
                        <a:buFont typeface="Helvetica Neue Light"/>
                        <a:buAutoNum type="arabicPeriod"/>
                      </a:pPr>
                      <a:r>
                        <a:rPr b="0" lang="zh-TW" u="none" cap="none" strike="noStrike">
                          <a:solidFill>
                            <a:srgbClr val="FFFFFF"/>
                          </a:solidFill>
                          <a:latin typeface="Helvetica Neue Light"/>
                          <a:ea typeface="Helvetica Neue Light"/>
                          <a:cs typeface="Helvetica Neue Light"/>
                          <a:sym typeface="Helvetica Neue Light"/>
                        </a:rPr>
                        <a:t>Corporate tickets include complimentary tickets for sponsors and group buying from enterprises. </a:t>
                      </a:r>
                      <a:endParaRPr/>
                    </a:p>
                  </a:txBody>
                  <a:tcPr marT="65000" marB="254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0"/>
                      </a:srgbClr>
                    </a:solidFill>
                  </a:tcPr>
                </a:tc>
                <a:tc hMerge="1"/>
              </a:tr>
            </a:tbl>
          </a:graphicData>
        </a:graphic>
      </p:graphicFrame>
      <p:pic>
        <p:nvPicPr>
          <p:cNvPr descr="Total Tickets Sold… Total Tickets Sold560" id="836" name="Google Shape;836;g105648f0741_0_238"/>
          <p:cNvPicPr preferRelativeResize="0"/>
          <p:nvPr/>
        </p:nvPicPr>
        <p:blipFill rotWithShape="1">
          <a:blip r:embed="rId3">
            <a:alphaModFix/>
          </a:blip>
          <a:srcRect b="0" l="0" r="0" t="0"/>
          <a:stretch/>
        </p:blipFill>
        <p:spPr>
          <a:xfrm>
            <a:off x="2257737" y="1851829"/>
            <a:ext cx="2824690" cy="1162051"/>
          </a:xfrm>
          <a:prstGeom prst="rect">
            <a:avLst/>
          </a:prstGeom>
          <a:noFill/>
          <a:ln>
            <a:noFill/>
          </a:ln>
          <a:effectLst>
            <a:outerShdw blurRad="50800" rotWithShape="0" dir="2700000" dist="190352">
              <a:srgbClr val="000000">
                <a:alpha val="49800"/>
              </a:srgbClr>
            </a:outerShdw>
          </a:effectLst>
        </p:spPr>
      </p:pic>
      <p:sp>
        <p:nvSpPr>
          <p:cNvPr id="837" name="Google Shape;837;g105648f0741_0_238"/>
          <p:cNvSpPr txBox="1"/>
          <p:nvPr/>
        </p:nvSpPr>
        <p:spPr>
          <a:xfrm>
            <a:off x="6442863" y="1616494"/>
            <a:ext cx="4202100" cy="9132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2800">
                <a:solidFill>
                  <a:schemeClr val="lt1"/>
                </a:solidFill>
                <a:latin typeface="Libre Baskerville"/>
                <a:ea typeface="Libre Baskerville"/>
                <a:cs typeface="Libre Baskerville"/>
                <a:sym typeface="Libre Baskerville"/>
              </a:rPr>
              <a:t>A vibrant community with even sectors !</a:t>
            </a:r>
            <a:endParaRPr sz="2800">
              <a:solidFill>
                <a:schemeClr val="lt1"/>
              </a:solidFill>
            </a:endParaRPr>
          </a:p>
        </p:txBody>
      </p:sp>
      <p:pic>
        <p:nvPicPr>
          <p:cNvPr id="838" name="Google Shape;838;g105648f0741_0_238"/>
          <p:cNvPicPr preferRelativeResize="0"/>
          <p:nvPr/>
        </p:nvPicPr>
        <p:blipFill>
          <a:blip r:embed="rId4">
            <a:alphaModFix/>
          </a:blip>
          <a:stretch>
            <a:fillRect/>
          </a:stretch>
        </p:blipFill>
        <p:spPr>
          <a:xfrm>
            <a:off x="6801800" y="2655814"/>
            <a:ext cx="3484225" cy="3484225"/>
          </a:xfrm>
          <a:prstGeom prst="rect">
            <a:avLst/>
          </a:prstGeom>
          <a:noFill/>
          <a:ln>
            <a:noFill/>
          </a:ln>
        </p:spPr>
      </p:pic>
      <p:pic>
        <p:nvPicPr>
          <p:cNvPr descr="n0qA-MuCS-r_Q8A_dWccvjsCUBM4cEeSaUJ9Cwx5JjPpaM4C0wx0rbC0RK_P0e89FGSkoGCWhhYgnw35D2G8imtLsKzj0XcVzdQiHuzDgVjv25Uz5kK-ig3T94XOknr-NFfsBc7aj-w=s0.png" id="839" name="Google Shape;839;g105648f0741_0_238">
            <a:hlinkClick action="ppaction://hlinksldjump" r:id="rId5"/>
          </p:cNvPr>
          <p:cNvPicPr preferRelativeResize="0"/>
          <p:nvPr/>
        </p:nvPicPr>
        <p:blipFill rotWithShape="1">
          <a:blip r:embed="rId6">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843" name="Shape 843"/>
        <p:cNvGrpSpPr/>
        <p:nvPr/>
      </p:nvGrpSpPr>
      <p:grpSpPr>
        <a:xfrm>
          <a:off x="0" y="0"/>
          <a:ext cx="0" cy="0"/>
          <a:chOff x="0" y="0"/>
          <a:chExt cx="0" cy="0"/>
        </a:xfrm>
      </p:grpSpPr>
      <p:sp>
        <p:nvSpPr>
          <p:cNvPr id="844" name="Google Shape;844;g106f56b3356_0_13"/>
          <p:cNvSpPr txBox="1"/>
          <p:nvPr/>
        </p:nvSpPr>
        <p:spPr>
          <a:xfrm>
            <a:off x="497329" y="406659"/>
            <a:ext cx="10335900" cy="1091100"/>
          </a:xfrm>
          <a:prstGeom prst="rect">
            <a:avLst/>
          </a:prstGeom>
          <a:noFill/>
          <a:ln>
            <a:noFill/>
          </a:ln>
        </p:spPr>
        <p:txBody>
          <a:bodyPr anchorCtr="0" anchor="ctr" bIns="25400" lIns="25400" spcFirstLastPara="1" rIns="25400" wrap="square" tIns="25400">
            <a:spAutoFit/>
          </a:bodyPr>
          <a:lstStyle/>
          <a:p>
            <a:pPr indent="0" lvl="0" marL="0" marR="0" rtl="0" algn="l">
              <a:lnSpc>
                <a:spcPct val="115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Registered Participants Profile </a:t>
            </a:r>
            <a:endParaRPr b="1" sz="3700">
              <a:solidFill>
                <a:srgbClr val="CDD4EA"/>
              </a:solidFill>
              <a:latin typeface="Libre Baskerville"/>
              <a:ea typeface="Libre Baskerville"/>
              <a:cs typeface="Libre Baskerville"/>
              <a:sym typeface="Libre Baskerville"/>
            </a:endParaRPr>
          </a:p>
          <a:p>
            <a:pPr indent="457200" lvl="0" marL="0" marR="0" rtl="0" algn="l">
              <a:lnSpc>
                <a:spcPct val="115000"/>
              </a:lnSpc>
              <a:spcBef>
                <a:spcPts val="0"/>
              </a:spcBef>
              <a:spcAft>
                <a:spcPts val="0"/>
              </a:spcAft>
              <a:buClr>
                <a:srgbClr val="BEA64D"/>
              </a:buClr>
              <a:buSzPts val="3000"/>
              <a:buFont typeface="Libre Baskerville"/>
              <a:buNone/>
            </a:pPr>
            <a:r>
              <a:rPr lang="zh-TW" sz="2500">
                <a:solidFill>
                  <a:srgbClr val="CDD4EA"/>
                </a:solidFill>
                <a:latin typeface="Libre Baskerville"/>
                <a:ea typeface="Libre Baskerville"/>
                <a:cs typeface="Libre Baskerville"/>
                <a:sym typeface="Libre Baskerville"/>
              </a:rPr>
              <a:t>(individual tickets buyers)</a:t>
            </a:r>
            <a:endParaRPr sz="2500">
              <a:solidFill>
                <a:srgbClr val="CDD4EA"/>
              </a:solidFill>
            </a:endParaRPr>
          </a:p>
        </p:txBody>
      </p:sp>
      <p:sp>
        <p:nvSpPr>
          <p:cNvPr id="845" name="Google Shape;845;g106f56b3356_0_13"/>
          <p:cNvSpPr txBox="1"/>
          <p:nvPr/>
        </p:nvSpPr>
        <p:spPr>
          <a:xfrm>
            <a:off x="774775" y="2831913"/>
            <a:ext cx="4297200" cy="18585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zh-TW" sz="2100">
                <a:solidFill>
                  <a:schemeClr val="lt1"/>
                </a:solidFill>
                <a:uFill>
                  <a:noFill/>
                </a:uFill>
                <a:latin typeface="Libre Baskerville"/>
                <a:ea typeface="Libre Baskerville"/>
                <a:cs typeface="Libre Baskerville"/>
                <a:sym typeface="Libre Baskerville"/>
                <a:hlinkClick r:id="rId3">
                  <a:extLst>
                    <a:ext uri="{A12FA001-AC4F-418D-AE19-62706E023703}">
                      <ahyp:hlinkClr val="tx"/>
                    </a:ext>
                  </a:extLst>
                </a:hlinkClick>
              </a:rPr>
              <a:t>The</a:t>
            </a:r>
            <a:r>
              <a:rPr b="1" lang="zh-TW" sz="2100">
                <a:solidFill>
                  <a:schemeClr val="lt1"/>
                </a:solidFill>
                <a:latin typeface="Libre Baskerville"/>
                <a:ea typeface="Libre Baskerville"/>
                <a:cs typeface="Libre Baskerville"/>
                <a:sym typeface="Libre Baskerville"/>
              </a:rPr>
              <a:t> mode of</a:t>
            </a:r>
            <a:r>
              <a:rPr lang="zh-TW" sz="1200"/>
              <a:t> </a:t>
            </a:r>
            <a:r>
              <a:rPr b="1" lang="zh-TW" sz="2100">
                <a:solidFill>
                  <a:schemeClr val="lt1"/>
                </a:solidFill>
                <a:latin typeface="Libre Baskerville"/>
                <a:ea typeface="Libre Baskerville"/>
                <a:cs typeface="Libre Baskerville"/>
                <a:sym typeface="Libre Baskerville"/>
              </a:rPr>
              <a:t>seniority level of using python among registered paticipants is </a:t>
            </a:r>
            <a:endParaRPr b="1" sz="2100">
              <a:solidFill>
                <a:schemeClr val="lt1"/>
              </a:solidFill>
              <a:latin typeface="Libre Baskerville"/>
              <a:ea typeface="Libre Baskerville"/>
              <a:cs typeface="Libre Baskerville"/>
              <a:sym typeface="Libre Baskerville"/>
            </a:endParaRPr>
          </a:p>
          <a:p>
            <a:pPr indent="0" lvl="0" marL="0" rtl="0" algn="ctr">
              <a:lnSpc>
                <a:spcPct val="125000"/>
              </a:lnSpc>
              <a:spcBef>
                <a:spcPts val="0"/>
              </a:spcBef>
              <a:spcAft>
                <a:spcPts val="0"/>
              </a:spcAft>
              <a:buNone/>
            </a:pPr>
            <a:r>
              <a:rPr b="1" lang="zh-TW" sz="3000">
                <a:solidFill>
                  <a:schemeClr val="lt1"/>
                </a:solidFill>
                <a:latin typeface="Libre Baskerville"/>
                <a:ea typeface="Libre Baskerville"/>
                <a:cs typeface="Libre Baskerville"/>
                <a:sym typeface="Libre Baskerville"/>
              </a:rPr>
              <a:t>1-3 years</a:t>
            </a:r>
            <a:endParaRPr/>
          </a:p>
        </p:txBody>
      </p:sp>
      <p:grpSp>
        <p:nvGrpSpPr>
          <p:cNvPr id="846" name="Google Shape;846;g106f56b3356_0_13"/>
          <p:cNvGrpSpPr/>
          <p:nvPr/>
        </p:nvGrpSpPr>
        <p:grpSpPr>
          <a:xfrm>
            <a:off x="5248249" y="1650149"/>
            <a:ext cx="6344751" cy="4222024"/>
            <a:chOff x="5324449" y="1650149"/>
            <a:chExt cx="6344751" cy="4222024"/>
          </a:xfrm>
        </p:grpSpPr>
        <p:pic>
          <p:nvPicPr>
            <p:cNvPr id="847" name="Google Shape;847;g106f56b3356_0_13"/>
            <p:cNvPicPr preferRelativeResize="0"/>
            <p:nvPr/>
          </p:nvPicPr>
          <p:blipFill>
            <a:blip r:embed="rId4">
              <a:alphaModFix/>
            </a:blip>
            <a:stretch>
              <a:fillRect/>
            </a:stretch>
          </p:blipFill>
          <p:spPr>
            <a:xfrm>
              <a:off x="5324449" y="1650149"/>
              <a:ext cx="6344751" cy="4222024"/>
            </a:xfrm>
            <a:prstGeom prst="rect">
              <a:avLst/>
            </a:prstGeom>
            <a:noFill/>
            <a:ln>
              <a:noFill/>
            </a:ln>
          </p:spPr>
        </p:pic>
        <p:sp>
          <p:nvSpPr>
            <p:cNvPr id="848" name="Google Shape;848;g106f56b3356_0_13"/>
            <p:cNvSpPr txBox="1"/>
            <p:nvPr/>
          </p:nvSpPr>
          <p:spPr>
            <a:xfrm>
              <a:off x="7929575" y="2655725"/>
              <a:ext cx="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lt1"/>
                  </a:solidFill>
                </a:rPr>
                <a:t>3%</a:t>
              </a:r>
              <a:endParaRPr b="1">
                <a:solidFill>
                  <a:schemeClr val="lt1"/>
                </a:solidFill>
              </a:endParaRPr>
            </a:p>
          </p:txBody>
        </p:sp>
        <p:sp>
          <p:nvSpPr>
            <p:cNvPr id="849" name="Google Shape;849;g106f56b3356_0_13"/>
            <p:cNvSpPr txBox="1"/>
            <p:nvPr/>
          </p:nvSpPr>
          <p:spPr>
            <a:xfrm>
              <a:off x="7820025" y="3005150"/>
              <a:ext cx="7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zh-TW">
                  <a:solidFill>
                    <a:schemeClr val="lt1"/>
                  </a:solidFill>
                </a:rPr>
                <a:t>14%</a:t>
              </a:r>
              <a:endParaRPr>
                <a:latin typeface="Calibri"/>
                <a:ea typeface="Calibri"/>
                <a:cs typeface="Calibri"/>
                <a:sym typeface="Calibri"/>
              </a:endParaRPr>
            </a:p>
          </p:txBody>
        </p:sp>
        <p:sp>
          <p:nvSpPr>
            <p:cNvPr id="850" name="Google Shape;850;g106f56b3356_0_13"/>
            <p:cNvSpPr txBox="1"/>
            <p:nvPr/>
          </p:nvSpPr>
          <p:spPr>
            <a:xfrm>
              <a:off x="7808400" y="3637263"/>
              <a:ext cx="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zh-TW">
                  <a:solidFill>
                    <a:schemeClr val="lt1"/>
                  </a:solidFill>
                </a:rPr>
                <a:t>26%</a:t>
              </a:r>
              <a:endParaRPr>
                <a:latin typeface="Calibri"/>
                <a:ea typeface="Calibri"/>
                <a:cs typeface="Calibri"/>
                <a:sym typeface="Calibri"/>
              </a:endParaRPr>
            </a:p>
          </p:txBody>
        </p:sp>
        <p:sp>
          <p:nvSpPr>
            <p:cNvPr id="851" name="Google Shape;851;g106f56b3356_0_13"/>
            <p:cNvSpPr txBox="1"/>
            <p:nvPr/>
          </p:nvSpPr>
          <p:spPr>
            <a:xfrm>
              <a:off x="7822800" y="4500000"/>
              <a:ext cx="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zh-TW">
                  <a:solidFill>
                    <a:schemeClr val="lt1"/>
                  </a:solidFill>
                </a:rPr>
                <a:t>33%</a:t>
              </a:r>
              <a:endParaRPr>
                <a:latin typeface="Calibri"/>
                <a:ea typeface="Calibri"/>
                <a:cs typeface="Calibri"/>
                <a:sym typeface="Calibri"/>
              </a:endParaRPr>
            </a:p>
          </p:txBody>
        </p:sp>
        <p:sp>
          <p:nvSpPr>
            <p:cNvPr id="852" name="Google Shape;852;g106f56b3356_0_13"/>
            <p:cNvSpPr txBox="1"/>
            <p:nvPr/>
          </p:nvSpPr>
          <p:spPr>
            <a:xfrm>
              <a:off x="7812000" y="5105425"/>
              <a:ext cx="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zh-TW">
                  <a:solidFill>
                    <a:schemeClr val="lt1"/>
                  </a:solidFill>
                </a:rPr>
                <a:t>24%</a:t>
              </a:r>
              <a:endParaRPr>
                <a:latin typeface="Calibri"/>
                <a:ea typeface="Calibri"/>
                <a:cs typeface="Calibri"/>
                <a:sym typeface="Calibri"/>
              </a:endParaRPr>
            </a:p>
          </p:txBody>
        </p:sp>
      </p:grpSp>
      <p:pic>
        <p:nvPicPr>
          <p:cNvPr descr="n0qA-MuCS-r_Q8A_dWccvjsCUBM4cEeSaUJ9Cwx5JjPpaM4C0wx0rbC0RK_P0e89FGSkoGCWhhYgnw35D2G8imtLsKzj0XcVzdQiHuzDgVjv25Uz5kK-ig3T94XOknr-NFfsBc7aj-w=s0.png" id="853" name="Google Shape;853;g106f56b3356_0_13">
            <a:hlinkClick action="ppaction://hlinksldjump" r:id="rId5"/>
          </p:cNvPr>
          <p:cNvPicPr preferRelativeResize="0"/>
          <p:nvPr/>
        </p:nvPicPr>
        <p:blipFill rotWithShape="1">
          <a:blip r:embed="rId6">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857" name="Shape 857"/>
        <p:cNvGrpSpPr/>
        <p:nvPr/>
      </p:nvGrpSpPr>
      <p:grpSpPr>
        <a:xfrm>
          <a:off x="0" y="0"/>
          <a:ext cx="0" cy="0"/>
          <a:chOff x="0" y="0"/>
          <a:chExt cx="0" cy="0"/>
        </a:xfrm>
      </p:grpSpPr>
      <p:sp>
        <p:nvSpPr>
          <p:cNvPr id="858" name="Google Shape;858;g106f56b3356_0_60"/>
          <p:cNvSpPr/>
          <p:nvPr/>
        </p:nvSpPr>
        <p:spPr>
          <a:xfrm>
            <a:off x="8342788" y="2950900"/>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9" name="Google Shape;859;g106f56b3356_0_60"/>
          <p:cNvSpPr/>
          <p:nvPr/>
        </p:nvSpPr>
        <p:spPr>
          <a:xfrm>
            <a:off x="5363763" y="2950900"/>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60" name="Google Shape;860;g106f56b3356_0_60"/>
          <p:cNvSpPr txBox="1"/>
          <p:nvPr/>
        </p:nvSpPr>
        <p:spPr>
          <a:xfrm>
            <a:off x="497329" y="406659"/>
            <a:ext cx="10335900" cy="1091100"/>
          </a:xfrm>
          <a:prstGeom prst="rect">
            <a:avLst/>
          </a:prstGeom>
          <a:noFill/>
          <a:ln>
            <a:noFill/>
          </a:ln>
        </p:spPr>
        <p:txBody>
          <a:bodyPr anchorCtr="0" anchor="ctr" bIns="25400" lIns="25400" spcFirstLastPara="1" rIns="25400" wrap="square" tIns="25400">
            <a:spAutoFit/>
          </a:bodyPr>
          <a:lstStyle/>
          <a:p>
            <a:pPr indent="0" lvl="0" marL="0" marR="0" rtl="0" algn="l">
              <a:lnSpc>
                <a:spcPct val="115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Registered Participants Profile </a:t>
            </a:r>
            <a:endParaRPr b="1" sz="3700">
              <a:solidFill>
                <a:srgbClr val="CDD4EA"/>
              </a:solidFill>
              <a:latin typeface="Libre Baskerville"/>
              <a:ea typeface="Libre Baskerville"/>
              <a:cs typeface="Libre Baskerville"/>
              <a:sym typeface="Libre Baskerville"/>
            </a:endParaRPr>
          </a:p>
          <a:p>
            <a:pPr indent="457200" lvl="0" marL="0" marR="0" rtl="0" algn="l">
              <a:lnSpc>
                <a:spcPct val="115000"/>
              </a:lnSpc>
              <a:spcBef>
                <a:spcPts val="0"/>
              </a:spcBef>
              <a:spcAft>
                <a:spcPts val="0"/>
              </a:spcAft>
              <a:buClr>
                <a:srgbClr val="BEA64D"/>
              </a:buClr>
              <a:buSzPts val="3000"/>
              <a:buFont typeface="Libre Baskerville"/>
              <a:buNone/>
            </a:pPr>
            <a:r>
              <a:rPr lang="zh-TW" sz="2500">
                <a:solidFill>
                  <a:srgbClr val="CDD4EA"/>
                </a:solidFill>
                <a:latin typeface="Libre Baskerville"/>
                <a:ea typeface="Libre Baskerville"/>
                <a:cs typeface="Libre Baskerville"/>
                <a:sym typeface="Libre Baskerville"/>
              </a:rPr>
              <a:t>(individual tickets buyers)</a:t>
            </a:r>
            <a:endParaRPr sz="2500">
              <a:solidFill>
                <a:srgbClr val="CDD4EA"/>
              </a:solidFill>
            </a:endParaRPr>
          </a:p>
        </p:txBody>
      </p:sp>
      <p:sp>
        <p:nvSpPr>
          <p:cNvPr id="861" name="Google Shape;861;g106f56b3356_0_60"/>
          <p:cNvSpPr/>
          <p:nvPr/>
        </p:nvSpPr>
        <p:spPr>
          <a:xfrm>
            <a:off x="2425388" y="2950900"/>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62" name="Google Shape;862;g106f56b3356_0_60"/>
          <p:cNvSpPr txBox="1"/>
          <p:nvPr/>
        </p:nvSpPr>
        <p:spPr>
          <a:xfrm>
            <a:off x="2485550" y="3164675"/>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01</a:t>
            </a:r>
            <a:endParaRPr sz="3400">
              <a:solidFill>
                <a:schemeClr val="lt1"/>
              </a:solidFill>
              <a:latin typeface="Leckerli One"/>
              <a:ea typeface="Leckerli One"/>
              <a:cs typeface="Leckerli One"/>
              <a:sym typeface="Leckerli One"/>
            </a:endParaRPr>
          </a:p>
        </p:txBody>
      </p:sp>
      <p:sp>
        <p:nvSpPr>
          <p:cNvPr id="863" name="Google Shape;863;g106f56b3356_0_60"/>
          <p:cNvSpPr txBox="1"/>
          <p:nvPr/>
        </p:nvSpPr>
        <p:spPr>
          <a:xfrm>
            <a:off x="1570844" y="4327075"/>
            <a:ext cx="2789100" cy="53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Web Service</a:t>
            </a:r>
            <a:endParaRPr b="1" sz="2300">
              <a:solidFill>
                <a:schemeClr val="lt1"/>
              </a:solidFill>
            </a:endParaRPr>
          </a:p>
        </p:txBody>
      </p:sp>
      <p:grpSp>
        <p:nvGrpSpPr>
          <p:cNvPr id="864" name="Google Shape;864;g106f56b3356_0_60"/>
          <p:cNvGrpSpPr/>
          <p:nvPr/>
        </p:nvGrpSpPr>
        <p:grpSpPr>
          <a:xfrm>
            <a:off x="4509219" y="3164675"/>
            <a:ext cx="2789100" cy="2409200"/>
            <a:chOff x="4701444" y="3102775"/>
            <a:chExt cx="2789100" cy="2409200"/>
          </a:xfrm>
        </p:grpSpPr>
        <p:sp>
          <p:nvSpPr>
            <p:cNvPr id="865" name="Google Shape;865;g106f56b3356_0_60"/>
            <p:cNvSpPr txBox="1"/>
            <p:nvPr/>
          </p:nvSpPr>
          <p:spPr>
            <a:xfrm>
              <a:off x="5586070" y="3102775"/>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02</a:t>
              </a:r>
              <a:endParaRPr sz="3400">
                <a:solidFill>
                  <a:schemeClr val="lt1"/>
                </a:solidFill>
                <a:latin typeface="Leckerli One"/>
                <a:ea typeface="Leckerli One"/>
                <a:cs typeface="Leckerli One"/>
                <a:sym typeface="Leckerli One"/>
              </a:endParaRPr>
            </a:p>
          </p:txBody>
        </p:sp>
        <p:sp>
          <p:nvSpPr>
            <p:cNvPr id="866" name="Google Shape;866;g106f56b3356_0_60"/>
            <p:cNvSpPr txBox="1"/>
            <p:nvPr/>
          </p:nvSpPr>
          <p:spPr>
            <a:xfrm>
              <a:off x="4701444" y="4265175"/>
              <a:ext cx="2789100" cy="1246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Medical </a:t>
              </a:r>
              <a:endParaRPr b="1" sz="2300">
                <a:solidFill>
                  <a:schemeClr val="lt1"/>
                </a:solidFill>
              </a:endParaRPr>
            </a:p>
            <a:p>
              <a:pPr indent="0" lvl="0" marL="0" rtl="0" algn="ctr">
                <a:spcBef>
                  <a:spcPts val="0"/>
                </a:spcBef>
                <a:spcAft>
                  <a:spcPts val="0"/>
                </a:spcAft>
                <a:buNone/>
              </a:pPr>
              <a:r>
                <a:rPr b="1" lang="zh-TW" sz="2300">
                  <a:solidFill>
                    <a:schemeClr val="lt1"/>
                  </a:solidFill>
                </a:rPr>
                <a:t>&amp;</a:t>
              </a:r>
              <a:endParaRPr b="1" sz="2300">
                <a:solidFill>
                  <a:schemeClr val="lt1"/>
                </a:solidFill>
              </a:endParaRPr>
            </a:p>
            <a:p>
              <a:pPr indent="0" lvl="0" marL="0" rtl="0" algn="ctr">
                <a:spcBef>
                  <a:spcPts val="0"/>
                </a:spcBef>
                <a:spcAft>
                  <a:spcPts val="0"/>
                </a:spcAft>
                <a:buNone/>
              </a:pPr>
              <a:r>
                <a:rPr b="1" lang="zh-TW" sz="2300">
                  <a:solidFill>
                    <a:schemeClr val="lt1"/>
                  </a:solidFill>
                </a:rPr>
                <a:t>Health Care</a:t>
              </a:r>
              <a:endParaRPr b="1" sz="2300">
                <a:solidFill>
                  <a:schemeClr val="lt1"/>
                </a:solidFill>
              </a:endParaRPr>
            </a:p>
          </p:txBody>
        </p:sp>
      </p:grpSp>
      <p:grpSp>
        <p:nvGrpSpPr>
          <p:cNvPr id="867" name="Google Shape;867;g106f56b3356_0_60"/>
          <p:cNvGrpSpPr/>
          <p:nvPr/>
        </p:nvGrpSpPr>
        <p:grpSpPr>
          <a:xfrm>
            <a:off x="7144450" y="3164675"/>
            <a:ext cx="3476700" cy="1701200"/>
            <a:chOff x="6897250" y="3102775"/>
            <a:chExt cx="3476700" cy="1701200"/>
          </a:xfrm>
        </p:grpSpPr>
        <p:sp>
          <p:nvSpPr>
            <p:cNvPr id="868" name="Google Shape;868;g106f56b3356_0_60"/>
            <p:cNvSpPr txBox="1"/>
            <p:nvPr/>
          </p:nvSpPr>
          <p:spPr>
            <a:xfrm>
              <a:off x="8132052" y="3102775"/>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03</a:t>
              </a:r>
              <a:endParaRPr sz="3400">
                <a:solidFill>
                  <a:schemeClr val="lt1"/>
                </a:solidFill>
                <a:latin typeface="Leckerli One"/>
                <a:ea typeface="Leckerli One"/>
                <a:cs typeface="Leckerli One"/>
                <a:sym typeface="Leckerli One"/>
              </a:endParaRPr>
            </a:p>
          </p:txBody>
        </p:sp>
        <p:sp>
          <p:nvSpPr>
            <p:cNvPr id="869" name="Google Shape;869;g106f56b3356_0_60"/>
            <p:cNvSpPr txBox="1"/>
            <p:nvPr/>
          </p:nvSpPr>
          <p:spPr>
            <a:xfrm>
              <a:off x="6897250" y="4265175"/>
              <a:ext cx="3476700" cy="53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Artificial Intelligence</a:t>
              </a:r>
              <a:endParaRPr b="1" sz="2300">
                <a:solidFill>
                  <a:schemeClr val="lt1"/>
                </a:solidFill>
              </a:endParaRPr>
            </a:p>
          </p:txBody>
        </p:sp>
      </p:grpSp>
      <p:sp>
        <p:nvSpPr>
          <p:cNvPr id="870" name="Google Shape;870;g106f56b3356_0_60"/>
          <p:cNvSpPr txBox="1"/>
          <p:nvPr/>
        </p:nvSpPr>
        <p:spPr>
          <a:xfrm>
            <a:off x="3112500" y="1901075"/>
            <a:ext cx="5967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000">
                <a:solidFill>
                  <a:schemeClr val="lt1"/>
                </a:solidFill>
              </a:rPr>
              <a:t>Occupational Fields Top 3</a:t>
            </a:r>
            <a:endParaRPr b="1" sz="3000">
              <a:solidFill>
                <a:schemeClr val="lt1"/>
              </a:solidFill>
            </a:endParaRPr>
          </a:p>
        </p:txBody>
      </p:sp>
      <p:pic>
        <p:nvPicPr>
          <p:cNvPr descr="n0qA-MuCS-r_Q8A_dWccvjsCUBM4cEeSaUJ9Cwx5JjPpaM4C0wx0rbC0RK_P0e89FGSkoGCWhhYgnw35D2G8imtLsKzj0XcVzdQiHuzDgVjv25Uz5kK-ig3T94XOknr-NFfsBc7aj-w=s0.png" id="871" name="Google Shape;871;g106f56b3356_0_60">
            <a:hlinkClick action="ppaction://hlinksldjump" r:id="rId4"/>
          </p:cNvPr>
          <p:cNvPicPr preferRelativeResize="0"/>
          <p:nvPr/>
        </p:nvPicPr>
        <p:blipFill rotWithShape="1">
          <a:blip r:embed="rId5">
            <a:alphaModFix/>
          </a:blip>
          <a:srcRect b="19067" l="0" r="0" t="0"/>
          <a:stretch/>
        </p:blipFill>
        <p:spPr>
          <a:xfrm>
            <a:off x="10982877" y="5807295"/>
            <a:ext cx="1033542" cy="836449"/>
          </a:xfrm>
          <a:prstGeom prst="rect">
            <a:avLst/>
          </a:prstGeom>
          <a:noFill/>
          <a:ln>
            <a:noFill/>
          </a:ln>
        </p:spPr>
      </p:pic>
      <p:pic>
        <p:nvPicPr>
          <p:cNvPr descr="briefcase.png" id="872" name="Google Shape;872;g106f56b3356_0_60"/>
          <p:cNvPicPr preferRelativeResize="0"/>
          <p:nvPr/>
        </p:nvPicPr>
        <p:blipFill>
          <a:blip r:embed="rId6">
            <a:alphaModFix/>
          </a:blip>
          <a:stretch>
            <a:fillRect/>
          </a:stretch>
        </p:blipFill>
        <p:spPr>
          <a:xfrm>
            <a:off x="-2381075" y="5343004"/>
            <a:ext cx="1300750" cy="1300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268" name="Shape 268"/>
        <p:cNvGrpSpPr/>
        <p:nvPr/>
      </p:nvGrpSpPr>
      <p:grpSpPr>
        <a:xfrm>
          <a:off x="0" y="0"/>
          <a:ext cx="0" cy="0"/>
          <a:chOff x="0" y="0"/>
          <a:chExt cx="0" cy="0"/>
        </a:xfrm>
      </p:grpSpPr>
      <p:pic>
        <p:nvPicPr>
          <p:cNvPr id="269" name="Google Shape;269;g105c6639601_0_329"/>
          <p:cNvPicPr preferRelativeResize="0"/>
          <p:nvPr/>
        </p:nvPicPr>
        <p:blipFill rotWithShape="1">
          <a:blip r:embed="rId3">
            <a:alphaModFix/>
          </a:blip>
          <a:srcRect b="15400" l="18835" r="13774" t="13952"/>
          <a:stretch/>
        </p:blipFill>
        <p:spPr>
          <a:xfrm rot="341145">
            <a:off x="8464500" y="3453275"/>
            <a:ext cx="2453250" cy="2571750"/>
          </a:xfrm>
          <a:prstGeom prst="rect">
            <a:avLst/>
          </a:prstGeom>
          <a:noFill/>
          <a:ln>
            <a:noFill/>
          </a:ln>
        </p:spPr>
      </p:pic>
      <p:cxnSp>
        <p:nvCxnSpPr>
          <p:cNvPr id="270" name="Google Shape;270;g105c6639601_0_329"/>
          <p:cNvCxnSpPr/>
          <p:nvPr/>
        </p:nvCxnSpPr>
        <p:spPr>
          <a:xfrm>
            <a:off x="434578" y="373856"/>
            <a:ext cx="11379300" cy="6300"/>
          </a:xfrm>
          <a:prstGeom prst="straightConnector1">
            <a:avLst/>
          </a:prstGeom>
          <a:noFill/>
          <a:ln cap="rnd" cmpd="sng" w="19050">
            <a:solidFill>
              <a:schemeClr val="lt2"/>
            </a:solidFill>
            <a:prstDash val="solid"/>
            <a:miter lim="800000"/>
            <a:headEnd len="sm" w="sm" type="none"/>
            <a:tailEnd len="sm" w="sm" type="none"/>
          </a:ln>
        </p:spPr>
      </p:cxnSp>
      <p:cxnSp>
        <p:nvCxnSpPr>
          <p:cNvPr id="271" name="Google Shape;271;g105c6639601_0_329"/>
          <p:cNvCxnSpPr/>
          <p:nvPr/>
        </p:nvCxnSpPr>
        <p:spPr>
          <a:xfrm>
            <a:off x="406353" y="6477856"/>
            <a:ext cx="11379300" cy="6300"/>
          </a:xfrm>
          <a:prstGeom prst="straightConnector1">
            <a:avLst/>
          </a:prstGeom>
          <a:noFill/>
          <a:ln cap="rnd" cmpd="sng" w="19050">
            <a:solidFill>
              <a:schemeClr val="lt2"/>
            </a:solidFill>
            <a:prstDash val="solid"/>
            <a:miter lim="800000"/>
            <a:headEnd len="sm" w="sm" type="none"/>
            <a:tailEnd len="sm" w="sm" type="none"/>
          </a:ln>
        </p:spPr>
      </p:cxnSp>
      <p:grpSp>
        <p:nvGrpSpPr>
          <p:cNvPr id="272" name="Google Shape;272;g105c6639601_0_329"/>
          <p:cNvGrpSpPr/>
          <p:nvPr/>
        </p:nvGrpSpPr>
        <p:grpSpPr>
          <a:xfrm>
            <a:off x="394153" y="791213"/>
            <a:ext cx="8736700" cy="5001825"/>
            <a:chOff x="394153" y="791213"/>
            <a:chExt cx="8736700" cy="5001825"/>
          </a:xfrm>
        </p:grpSpPr>
        <p:sp>
          <p:nvSpPr>
            <p:cNvPr id="273" name="Google Shape;273;g105c6639601_0_329"/>
            <p:cNvSpPr txBox="1"/>
            <p:nvPr/>
          </p:nvSpPr>
          <p:spPr>
            <a:xfrm>
              <a:off x="1696950" y="1135500"/>
              <a:ext cx="6233400" cy="4556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zh-TW" sz="1750">
                  <a:solidFill>
                    <a:srgbClr val="CDD4EA"/>
                  </a:solidFill>
                  <a:latin typeface="Libre Baskerville"/>
                  <a:ea typeface="Libre Baskerville"/>
                  <a:cs typeface="Libre Baskerville"/>
                  <a:sym typeface="Libre Baskerville"/>
                </a:rPr>
                <a:t>Hi, dear sponsors, 2021 has been a turbulent and challenging year.</a:t>
              </a:r>
              <a:r>
                <a:rPr lang="zh-TW" sz="1750">
                  <a:solidFill>
                    <a:srgbClr val="CDD4EA"/>
                  </a:solidFill>
                  <a:latin typeface="Libre Baskerville"/>
                  <a:ea typeface="Libre Baskerville"/>
                  <a:cs typeface="Libre Baskerville"/>
                  <a:sym typeface="Libre Baskerville"/>
                </a:rPr>
                <a:t> The outbreak may have disrupted many of the original plans, but it also gave people the opportunity to jump out of their comfort zone.</a:t>
              </a:r>
              <a:endParaRPr sz="1750">
                <a:solidFill>
                  <a:srgbClr val="CDD4EA"/>
                </a:solidFill>
                <a:latin typeface="Libre Baskerville"/>
                <a:ea typeface="Libre Baskerville"/>
                <a:cs typeface="Libre Baskerville"/>
                <a:sym typeface="Libre Baskerville"/>
              </a:endParaRPr>
            </a:p>
            <a:p>
              <a:pPr indent="0" lvl="0" marL="0" rtl="0" algn="just">
                <a:lnSpc>
                  <a:spcPct val="115000"/>
                </a:lnSpc>
                <a:spcBef>
                  <a:spcPts val="1500"/>
                </a:spcBef>
                <a:spcAft>
                  <a:spcPts val="0"/>
                </a:spcAft>
                <a:buNone/>
              </a:pPr>
              <a:r>
                <a:rPr lang="zh-TW" sz="1750">
                  <a:solidFill>
                    <a:srgbClr val="CDD4EA"/>
                  </a:solidFill>
                  <a:latin typeface="Libre Baskerville"/>
                  <a:ea typeface="Libre Baskerville"/>
                  <a:cs typeface="Libre Baskerville"/>
                  <a:sym typeface="Libre Baskerville"/>
                </a:rPr>
                <a:t>This year PyCon TW has made a lot of new attempts at event design. </a:t>
              </a:r>
              <a:r>
                <a:rPr lang="zh-TW" sz="1750">
                  <a:solidFill>
                    <a:srgbClr val="CDD4EA"/>
                  </a:solidFill>
                  <a:latin typeface="Libre Baskerville"/>
                  <a:ea typeface="Libre Baskerville"/>
                  <a:cs typeface="Libre Baskerville"/>
                  <a:sym typeface="Libre Baskerville"/>
                </a:rPr>
                <a:t>We thank you for your trust and continued support of the event.  Y</a:t>
              </a:r>
              <a:r>
                <a:rPr lang="zh-TW" sz="1750">
                  <a:solidFill>
                    <a:srgbClr val="CDD4EA"/>
                  </a:solidFill>
                  <a:latin typeface="Libre Baskerville"/>
                  <a:ea typeface="Libre Baskerville"/>
                  <a:cs typeface="Libre Baskerville"/>
                  <a:sym typeface="Libre Baskerville"/>
                </a:rPr>
                <a:t>our participation enriched PyCon TW 2021 considerably.</a:t>
              </a:r>
              <a:endParaRPr sz="1750">
                <a:solidFill>
                  <a:srgbClr val="CDD4EA"/>
                </a:solidFill>
                <a:latin typeface="Libre Baskerville"/>
                <a:ea typeface="Libre Baskerville"/>
                <a:cs typeface="Libre Baskerville"/>
                <a:sym typeface="Libre Baskerville"/>
              </a:endParaRPr>
            </a:p>
            <a:p>
              <a:pPr indent="0" lvl="0" marL="0" rtl="0" algn="just">
                <a:lnSpc>
                  <a:spcPct val="115000"/>
                </a:lnSpc>
                <a:spcBef>
                  <a:spcPts val="1500"/>
                </a:spcBef>
                <a:spcAft>
                  <a:spcPts val="0"/>
                </a:spcAft>
                <a:buNone/>
              </a:pPr>
              <a:r>
                <a:rPr lang="zh-TW" sz="1750">
                  <a:solidFill>
                    <a:srgbClr val="CDD4EA"/>
                  </a:solidFill>
                  <a:latin typeface="Libre Baskerville"/>
                  <a:ea typeface="Libre Baskerville"/>
                  <a:cs typeface="Libre Baskerville"/>
                  <a:sym typeface="Libre Baskerville"/>
                </a:rPr>
                <a:t>Now, kindly let us lead you to retrospect what </a:t>
              </a:r>
              <a:r>
                <a:rPr lang="zh-TW" sz="1750">
                  <a:solidFill>
                    <a:srgbClr val="CDD4EA"/>
                  </a:solidFill>
                  <a:latin typeface="Libre Baskerville"/>
                  <a:ea typeface="Libre Baskerville"/>
                  <a:cs typeface="Libre Baskerville"/>
                  <a:sym typeface="Libre Baskerville"/>
                </a:rPr>
                <a:t>special </a:t>
              </a:r>
              <a:r>
                <a:rPr lang="zh-TW" sz="1750">
                  <a:solidFill>
                    <a:srgbClr val="CDD4EA"/>
                  </a:solidFill>
                  <a:latin typeface="Libre Baskerville"/>
                  <a:ea typeface="Libre Baskerville"/>
                  <a:cs typeface="Libre Baskerville"/>
                  <a:sym typeface="Libre Baskerville"/>
                </a:rPr>
                <a:t>PyCon TW has done in 2021 and how </a:t>
              </a:r>
              <a:r>
                <a:rPr lang="zh-TW" sz="1750">
                  <a:solidFill>
                    <a:srgbClr val="CDD4EA"/>
                  </a:solidFill>
                  <a:latin typeface="Libre Baskerville"/>
                  <a:ea typeface="Libre Baskerville"/>
                  <a:cs typeface="Libre Baskerville"/>
                  <a:sym typeface="Libre Baskerville"/>
                </a:rPr>
                <a:t>we've dedicated to expand our community</a:t>
              </a:r>
              <a:r>
                <a:rPr lang="zh-TW" sz="1750">
                  <a:solidFill>
                    <a:srgbClr val="CDD4EA"/>
                  </a:solidFill>
                  <a:latin typeface="Libre Baskerville"/>
                  <a:ea typeface="Libre Baskerville"/>
                  <a:cs typeface="Libre Baskerville"/>
                  <a:sym typeface="Libre Baskerville"/>
                </a:rPr>
                <a:t>.  </a:t>
              </a:r>
              <a:endParaRPr sz="1750">
                <a:solidFill>
                  <a:srgbClr val="CDD4EA"/>
                </a:solidFill>
                <a:latin typeface="Libre Baskerville"/>
                <a:ea typeface="Libre Baskerville"/>
                <a:cs typeface="Libre Baskerville"/>
                <a:sym typeface="Libre Baskerville"/>
              </a:endParaRPr>
            </a:p>
            <a:p>
              <a:pPr indent="0" lvl="0" marL="0" rtl="0" algn="just">
                <a:lnSpc>
                  <a:spcPct val="115000"/>
                </a:lnSpc>
                <a:spcBef>
                  <a:spcPts val="0"/>
                </a:spcBef>
                <a:spcAft>
                  <a:spcPts val="0"/>
                </a:spcAft>
                <a:buNone/>
              </a:pPr>
              <a:r>
                <a:t/>
              </a:r>
              <a:endParaRPr sz="1750">
                <a:solidFill>
                  <a:srgbClr val="CDD4EA"/>
                </a:solidFill>
                <a:latin typeface="Libre Baskerville"/>
                <a:ea typeface="Libre Baskerville"/>
                <a:cs typeface="Libre Baskerville"/>
                <a:sym typeface="Libre Baskerville"/>
              </a:endParaRPr>
            </a:p>
            <a:p>
              <a:pPr indent="0" lvl="0" marL="0" rtl="0" algn="r">
                <a:lnSpc>
                  <a:spcPct val="115000"/>
                </a:lnSpc>
                <a:spcBef>
                  <a:spcPts val="0"/>
                </a:spcBef>
                <a:spcAft>
                  <a:spcPts val="0"/>
                </a:spcAft>
                <a:buNone/>
              </a:pPr>
              <a:r>
                <a:rPr lang="zh-TW" sz="1750">
                  <a:solidFill>
                    <a:srgbClr val="CDD4EA"/>
                  </a:solidFill>
                  <a:latin typeface="Libre Baskerville"/>
                  <a:ea typeface="Libre Baskerville"/>
                  <a:cs typeface="Libre Baskerville"/>
                  <a:sym typeface="Libre Baskerville"/>
                </a:rPr>
                <a:t>— PyCon TW 2021</a:t>
              </a:r>
              <a:endParaRPr sz="1750">
                <a:solidFill>
                  <a:srgbClr val="CDD4EA"/>
                </a:solidFill>
                <a:latin typeface="Libre Baskerville"/>
                <a:ea typeface="Libre Baskerville"/>
                <a:cs typeface="Libre Baskerville"/>
                <a:sym typeface="Libre Baskerville"/>
              </a:endParaRPr>
            </a:p>
          </p:txBody>
        </p:sp>
        <p:sp>
          <p:nvSpPr>
            <p:cNvPr id="274" name="Google Shape;274;g105c6639601_0_329"/>
            <p:cNvSpPr txBox="1"/>
            <p:nvPr/>
          </p:nvSpPr>
          <p:spPr>
            <a:xfrm>
              <a:off x="394153" y="791213"/>
              <a:ext cx="2046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7200">
                  <a:solidFill>
                    <a:srgbClr val="AAAAAA"/>
                  </a:solidFill>
                  <a:latin typeface="Leckerli One"/>
                  <a:ea typeface="Leckerli One"/>
                  <a:cs typeface="Leckerli One"/>
                  <a:sym typeface="Leckerli One"/>
                </a:rPr>
                <a:t>“</a:t>
              </a:r>
              <a:endParaRPr sz="7200">
                <a:solidFill>
                  <a:srgbClr val="AAAAAA"/>
                </a:solidFill>
                <a:latin typeface="Leckerli One"/>
                <a:ea typeface="Leckerli One"/>
                <a:cs typeface="Leckerli One"/>
                <a:sym typeface="Leckerli One"/>
              </a:endParaRPr>
            </a:p>
          </p:txBody>
        </p:sp>
        <p:sp>
          <p:nvSpPr>
            <p:cNvPr id="275" name="Google Shape;275;g105c6639601_0_329"/>
            <p:cNvSpPr txBox="1"/>
            <p:nvPr/>
          </p:nvSpPr>
          <p:spPr>
            <a:xfrm>
              <a:off x="7084253" y="5220338"/>
              <a:ext cx="2046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7200">
                  <a:solidFill>
                    <a:srgbClr val="AAAAAA"/>
                  </a:solidFill>
                  <a:latin typeface="Leckerli One"/>
                  <a:ea typeface="Leckerli One"/>
                  <a:cs typeface="Leckerli One"/>
                  <a:sym typeface="Leckerli One"/>
                </a:rPr>
                <a:t>”</a:t>
              </a:r>
              <a:endParaRPr sz="7200">
                <a:solidFill>
                  <a:srgbClr val="AAAAAA"/>
                </a:solidFill>
                <a:latin typeface="Leckerli One"/>
                <a:ea typeface="Leckerli One"/>
                <a:cs typeface="Leckerli One"/>
                <a:sym typeface="Leckerli One"/>
              </a:endParaRPr>
            </a:p>
          </p:txBody>
        </p:sp>
        <p:sp>
          <p:nvSpPr>
            <p:cNvPr id="276" name="Google Shape;276;g105c6639601_0_329"/>
            <p:cNvSpPr/>
            <p:nvPr/>
          </p:nvSpPr>
          <p:spPr>
            <a:xfrm>
              <a:off x="7686751" y="2463086"/>
              <a:ext cx="137025" cy="173858"/>
            </a:xfrm>
            <a:custGeom>
              <a:rect b="b" l="l" r="r" t="t"/>
              <a:pathLst>
                <a:path extrusionOk="0" h="1893" w="1492">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105c6639601_0_329"/>
            <p:cNvSpPr/>
            <p:nvPr/>
          </p:nvSpPr>
          <p:spPr>
            <a:xfrm>
              <a:off x="7888876" y="2661773"/>
              <a:ext cx="137025" cy="173858"/>
            </a:xfrm>
            <a:custGeom>
              <a:rect b="b" l="l" r="r" t="t"/>
              <a:pathLst>
                <a:path extrusionOk="0" h="1893" w="1492">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876" name="Shape 876"/>
        <p:cNvGrpSpPr/>
        <p:nvPr/>
      </p:nvGrpSpPr>
      <p:grpSpPr>
        <a:xfrm>
          <a:off x="0" y="0"/>
          <a:ext cx="0" cy="0"/>
          <a:chOff x="0" y="0"/>
          <a:chExt cx="0" cy="0"/>
        </a:xfrm>
      </p:grpSpPr>
      <p:sp>
        <p:nvSpPr>
          <p:cNvPr id="877" name="Google Shape;877;g1071b232925_0_26"/>
          <p:cNvSpPr txBox="1"/>
          <p:nvPr/>
        </p:nvSpPr>
        <p:spPr>
          <a:xfrm>
            <a:off x="497329" y="406659"/>
            <a:ext cx="10335900" cy="1091100"/>
          </a:xfrm>
          <a:prstGeom prst="rect">
            <a:avLst/>
          </a:prstGeom>
          <a:noFill/>
          <a:ln>
            <a:noFill/>
          </a:ln>
        </p:spPr>
        <p:txBody>
          <a:bodyPr anchorCtr="0" anchor="ctr" bIns="25400" lIns="25400" spcFirstLastPara="1" rIns="25400" wrap="square" tIns="25400">
            <a:spAutoFit/>
          </a:bodyPr>
          <a:lstStyle/>
          <a:p>
            <a:pPr indent="0" lvl="0" marL="0" marR="0" rtl="0" algn="l">
              <a:lnSpc>
                <a:spcPct val="115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Registered Participants Profile </a:t>
            </a:r>
            <a:endParaRPr b="1" sz="3700">
              <a:solidFill>
                <a:srgbClr val="CDD4EA"/>
              </a:solidFill>
              <a:latin typeface="Libre Baskerville"/>
              <a:ea typeface="Libre Baskerville"/>
              <a:cs typeface="Libre Baskerville"/>
              <a:sym typeface="Libre Baskerville"/>
            </a:endParaRPr>
          </a:p>
          <a:p>
            <a:pPr indent="457200" lvl="0" marL="0" marR="0" rtl="0" algn="l">
              <a:lnSpc>
                <a:spcPct val="115000"/>
              </a:lnSpc>
              <a:spcBef>
                <a:spcPts val="0"/>
              </a:spcBef>
              <a:spcAft>
                <a:spcPts val="0"/>
              </a:spcAft>
              <a:buClr>
                <a:srgbClr val="BEA64D"/>
              </a:buClr>
              <a:buSzPts val="3000"/>
              <a:buFont typeface="Libre Baskerville"/>
              <a:buNone/>
            </a:pPr>
            <a:r>
              <a:rPr lang="zh-TW" sz="2500">
                <a:solidFill>
                  <a:srgbClr val="CDD4EA"/>
                </a:solidFill>
                <a:latin typeface="Libre Baskerville"/>
                <a:ea typeface="Libre Baskerville"/>
                <a:cs typeface="Libre Baskerville"/>
                <a:sym typeface="Libre Baskerville"/>
              </a:rPr>
              <a:t>(individual tickets buyers)</a:t>
            </a:r>
            <a:endParaRPr sz="2500">
              <a:solidFill>
                <a:srgbClr val="CDD4EA"/>
              </a:solidFill>
            </a:endParaRPr>
          </a:p>
        </p:txBody>
      </p:sp>
      <p:sp>
        <p:nvSpPr>
          <p:cNvPr id="878" name="Google Shape;878;g1071b232925_0_26"/>
          <p:cNvSpPr txBox="1"/>
          <p:nvPr/>
        </p:nvSpPr>
        <p:spPr>
          <a:xfrm>
            <a:off x="847725" y="3068563"/>
            <a:ext cx="3943500" cy="17202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zh-TW" sz="2100">
                <a:solidFill>
                  <a:schemeClr val="lt1"/>
                </a:solidFill>
                <a:latin typeface="Libre Baskerville"/>
                <a:ea typeface="Libre Baskerville"/>
                <a:cs typeface="Libre Baskerville"/>
                <a:sym typeface="Libre Baskerville"/>
              </a:rPr>
              <a:t>The right list shows trends in the occupational fields of participants compared to 2020</a:t>
            </a:r>
            <a:endParaRPr b="1" sz="2100">
              <a:solidFill>
                <a:schemeClr val="lt1"/>
              </a:solidFill>
              <a:latin typeface="Libre Baskerville"/>
              <a:ea typeface="Libre Baskerville"/>
              <a:cs typeface="Libre Baskerville"/>
              <a:sym typeface="Libre Baskerville"/>
            </a:endParaRPr>
          </a:p>
        </p:txBody>
      </p:sp>
      <p:grpSp>
        <p:nvGrpSpPr>
          <p:cNvPr id="879" name="Google Shape;879;g1071b232925_0_26"/>
          <p:cNvGrpSpPr/>
          <p:nvPr/>
        </p:nvGrpSpPr>
        <p:grpSpPr>
          <a:xfrm>
            <a:off x="5114788" y="2061550"/>
            <a:ext cx="6082875" cy="3734225"/>
            <a:chOff x="5114788" y="2061550"/>
            <a:chExt cx="6082875" cy="3734225"/>
          </a:xfrm>
        </p:grpSpPr>
        <p:sp>
          <p:nvSpPr>
            <p:cNvPr id="880" name="Google Shape;880;g1071b232925_0_26"/>
            <p:cNvSpPr/>
            <p:nvPr/>
          </p:nvSpPr>
          <p:spPr>
            <a:xfrm>
              <a:off x="5915200" y="4047375"/>
              <a:ext cx="5042400" cy="1748400"/>
            </a:xfrm>
            <a:prstGeom prst="roundRect">
              <a:avLst>
                <a:gd fmla="val 16667" name="adj"/>
              </a:avLst>
            </a:prstGeom>
            <a:no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1071b232925_0_26"/>
            <p:cNvSpPr/>
            <p:nvPr/>
          </p:nvSpPr>
          <p:spPr>
            <a:xfrm>
              <a:off x="5114788" y="4047375"/>
              <a:ext cx="1748400" cy="1748400"/>
            </a:xfrm>
            <a:prstGeom prst="ellipse">
              <a:avLst/>
            </a:prstGeom>
            <a:solidFill>
              <a:srgbClr val="7F7F7F"/>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1071b232925_0_26"/>
            <p:cNvSpPr/>
            <p:nvPr/>
          </p:nvSpPr>
          <p:spPr>
            <a:xfrm>
              <a:off x="5152000" y="2071975"/>
              <a:ext cx="5233800" cy="1748400"/>
            </a:xfrm>
            <a:prstGeom prst="roundRect">
              <a:avLst>
                <a:gd fmla="val 16667" name="adj"/>
              </a:avLst>
            </a:prstGeom>
            <a:noFill/>
            <a:ln cap="flat" cmpd="sng" w="762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None/>
              </a:pPr>
              <a:r>
                <a:t/>
              </a:r>
              <a:endParaRPr/>
            </a:p>
          </p:txBody>
        </p:sp>
        <p:sp>
          <p:nvSpPr>
            <p:cNvPr id="883" name="Google Shape;883;g1071b232925_0_26"/>
            <p:cNvSpPr/>
            <p:nvPr/>
          </p:nvSpPr>
          <p:spPr>
            <a:xfrm>
              <a:off x="9449263" y="2061550"/>
              <a:ext cx="1748400" cy="1748400"/>
            </a:xfrm>
            <a:prstGeom prst="ellipse">
              <a:avLst/>
            </a:prstGeom>
            <a:solidFill>
              <a:srgbClr val="999999"/>
            </a:solidFill>
            <a:ln cap="flat" cmpd="sng" w="762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4" name="Google Shape;884;g1071b232925_0_26"/>
            <p:cNvPicPr preferRelativeResize="0"/>
            <p:nvPr/>
          </p:nvPicPr>
          <p:blipFill>
            <a:blip r:embed="rId3">
              <a:alphaModFix/>
            </a:blip>
            <a:stretch>
              <a:fillRect/>
            </a:stretch>
          </p:blipFill>
          <p:spPr>
            <a:xfrm>
              <a:off x="9704287" y="2278875"/>
              <a:ext cx="1238400" cy="1238400"/>
            </a:xfrm>
            <a:prstGeom prst="rect">
              <a:avLst/>
            </a:prstGeom>
            <a:noFill/>
            <a:ln>
              <a:noFill/>
            </a:ln>
          </p:spPr>
        </p:pic>
        <p:sp>
          <p:nvSpPr>
            <p:cNvPr id="885" name="Google Shape;885;g1071b232925_0_26"/>
            <p:cNvSpPr txBox="1"/>
            <p:nvPr/>
          </p:nvSpPr>
          <p:spPr>
            <a:xfrm>
              <a:off x="5328000" y="2318400"/>
              <a:ext cx="40113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b="1" lang="zh-TW" sz="1800">
                  <a:solidFill>
                    <a:schemeClr val="lt1"/>
                  </a:solidFill>
                </a:rPr>
                <a:t>Medical &amp; Health Care</a:t>
              </a:r>
              <a:endParaRPr b="1" sz="1800">
                <a:solidFill>
                  <a:schemeClr val="lt1"/>
                </a:solidFill>
              </a:endParaRPr>
            </a:p>
            <a:p>
              <a:pPr indent="-342900" lvl="0" marL="457200" rtl="0" algn="l">
                <a:spcBef>
                  <a:spcPts val="0"/>
                </a:spcBef>
                <a:spcAft>
                  <a:spcPts val="0"/>
                </a:spcAft>
                <a:buClr>
                  <a:schemeClr val="lt1"/>
                </a:buClr>
                <a:buSzPts val="1800"/>
                <a:buChar char="●"/>
              </a:pPr>
              <a:r>
                <a:rPr b="1" lang="zh-TW" sz="1800">
                  <a:solidFill>
                    <a:schemeClr val="lt1"/>
                  </a:solidFill>
                </a:rPr>
                <a:t>Manufacturing</a:t>
              </a:r>
              <a:endParaRPr b="1" sz="1800">
                <a:solidFill>
                  <a:schemeClr val="lt1"/>
                </a:solidFill>
              </a:endParaRPr>
            </a:p>
            <a:p>
              <a:pPr indent="-342900" lvl="0" marL="457200" rtl="0" algn="l">
                <a:spcBef>
                  <a:spcPts val="0"/>
                </a:spcBef>
                <a:spcAft>
                  <a:spcPts val="0"/>
                </a:spcAft>
                <a:buClr>
                  <a:schemeClr val="lt1"/>
                </a:buClr>
                <a:buSzPts val="1800"/>
                <a:buChar char="●"/>
              </a:pPr>
              <a:r>
                <a:rPr b="1" lang="zh-TW" sz="1800">
                  <a:solidFill>
                    <a:schemeClr val="lt1"/>
                  </a:solidFill>
                </a:rPr>
                <a:t>Semiconductor Manufacturing</a:t>
              </a:r>
              <a:endParaRPr b="1" sz="1800">
                <a:solidFill>
                  <a:schemeClr val="lt1"/>
                </a:solidFill>
              </a:endParaRPr>
            </a:p>
            <a:p>
              <a:pPr indent="-342900" lvl="0" marL="457200" rtl="0" algn="l">
                <a:spcBef>
                  <a:spcPts val="0"/>
                </a:spcBef>
                <a:spcAft>
                  <a:spcPts val="0"/>
                </a:spcAft>
                <a:buClr>
                  <a:schemeClr val="lt1"/>
                </a:buClr>
                <a:buSzPts val="1800"/>
                <a:buChar char="●"/>
              </a:pPr>
              <a:r>
                <a:rPr b="1" lang="zh-TW" sz="1800">
                  <a:solidFill>
                    <a:schemeClr val="lt1"/>
                  </a:solidFill>
                </a:rPr>
                <a:t>Education</a:t>
              </a:r>
              <a:endParaRPr b="1" sz="1800">
                <a:solidFill>
                  <a:schemeClr val="lt1"/>
                </a:solidFill>
              </a:endParaRPr>
            </a:p>
          </p:txBody>
        </p:sp>
        <p:sp>
          <p:nvSpPr>
            <p:cNvPr id="886" name="Google Shape;886;g1071b232925_0_26"/>
            <p:cNvSpPr txBox="1"/>
            <p:nvPr/>
          </p:nvSpPr>
          <p:spPr>
            <a:xfrm>
              <a:off x="7039625" y="4284000"/>
              <a:ext cx="34410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b="1" lang="zh-TW" sz="1800">
                  <a:solidFill>
                    <a:schemeClr val="lt1"/>
                  </a:solidFill>
                </a:rPr>
                <a:t>Web Service</a:t>
              </a:r>
              <a:endParaRPr b="1" sz="1800">
                <a:solidFill>
                  <a:schemeClr val="lt1"/>
                </a:solidFill>
              </a:endParaRPr>
            </a:p>
            <a:p>
              <a:pPr indent="-342900" lvl="0" marL="457200" rtl="0" algn="l">
                <a:spcBef>
                  <a:spcPts val="0"/>
                </a:spcBef>
                <a:spcAft>
                  <a:spcPts val="0"/>
                </a:spcAft>
                <a:buClr>
                  <a:schemeClr val="lt1"/>
                </a:buClr>
                <a:buSzPts val="1800"/>
                <a:buChar char="●"/>
              </a:pPr>
              <a:r>
                <a:rPr b="1" lang="zh-TW" sz="1800">
                  <a:solidFill>
                    <a:schemeClr val="lt1"/>
                  </a:solidFill>
                </a:rPr>
                <a:t>Artificial Intelligence</a:t>
              </a:r>
              <a:endParaRPr b="1" sz="1800">
                <a:solidFill>
                  <a:schemeClr val="lt1"/>
                </a:solidFill>
              </a:endParaRPr>
            </a:p>
            <a:p>
              <a:pPr indent="-342900" lvl="0" marL="457200" rtl="0" algn="l">
                <a:spcBef>
                  <a:spcPts val="0"/>
                </a:spcBef>
                <a:spcAft>
                  <a:spcPts val="0"/>
                </a:spcAft>
                <a:buClr>
                  <a:schemeClr val="lt1"/>
                </a:buClr>
                <a:buSzPts val="1800"/>
                <a:buChar char="●"/>
              </a:pPr>
              <a:r>
                <a:rPr b="1" lang="zh-TW" sz="1800">
                  <a:solidFill>
                    <a:schemeClr val="lt1"/>
                  </a:solidFill>
                </a:rPr>
                <a:t>IC Design</a:t>
              </a:r>
              <a:endParaRPr b="1" sz="1800">
                <a:solidFill>
                  <a:schemeClr val="lt1"/>
                </a:solidFill>
              </a:endParaRPr>
            </a:p>
            <a:p>
              <a:pPr indent="-342900" lvl="0" marL="457200" rtl="0" algn="l">
                <a:spcBef>
                  <a:spcPts val="0"/>
                </a:spcBef>
                <a:spcAft>
                  <a:spcPts val="0"/>
                </a:spcAft>
                <a:buClr>
                  <a:schemeClr val="lt1"/>
                </a:buClr>
                <a:buSzPts val="1800"/>
                <a:buChar char="●"/>
              </a:pPr>
              <a:r>
                <a:rPr b="1" lang="zh-TW" sz="1800">
                  <a:solidFill>
                    <a:schemeClr val="lt1"/>
                  </a:solidFill>
                </a:rPr>
                <a:t>Financial</a:t>
              </a:r>
              <a:endParaRPr b="1" sz="1800">
                <a:solidFill>
                  <a:schemeClr val="lt1"/>
                </a:solidFill>
              </a:endParaRPr>
            </a:p>
          </p:txBody>
        </p:sp>
      </p:grpSp>
      <p:pic>
        <p:nvPicPr>
          <p:cNvPr id="887" name="Google Shape;887;g1071b232925_0_26"/>
          <p:cNvPicPr preferRelativeResize="0"/>
          <p:nvPr/>
        </p:nvPicPr>
        <p:blipFill>
          <a:blip r:embed="rId4">
            <a:alphaModFix/>
          </a:blip>
          <a:stretch>
            <a:fillRect/>
          </a:stretch>
        </p:blipFill>
        <p:spPr>
          <a:xfrm>
            <a:off x="5369800" y="4302387"/>
            <a:ext cx="1238400" cy="1238400"/>
          </a:xfrm>
          <a:prstGeom prst="rect">
            <a:avLst/>
          </a:prstGeom>
          <a:noFill/>
          <a:ln>
            <a:noFill/>
          </a:ln>
        </p:spPr>
      </p:pic>
      <p:pic>
        <p:nvPicPr>
          <p:cNvPr descr="n0qA-MuCS-r_Q8A_dWccvjsCUBM4cEeSaUJ9Cwx5JjPpaM4C0wx0rbC0RK_P0e89FGSkoGCWhhYgnw35D2G8imtLsKzj0XcVzdQiHuzDgVjv25Uz5kK-ig3T94XOknr-NFfsBc7aj-w=s0.png" id="888" name="Google Shape;888;g1071b232925_0_26">
            <a:hlinkClick action="ppaction://hlinksldjump" r:id="rId5"/>
          </p:cNvPr>
          <p:cNvPicPr preferRelativeResize="0"/>
          <p:nvPr/>
        </p:nvPicPr>
        <p:blipFill rotWithShape="1">
          <a:blip r:embed="rId6">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892" name="Shape 892"/>
        <p:cNvGrpSpPr/>
        <p:nvPr/>
      </p:nvGrpSpPr>
      <p:grpSpPr>
        <a:xfrm>
          <a:off x="0" y="0"/>
          <a:ext cx="0" cy="0"/>
          <a:chOff x="0" y="0"/>
          <a:chExt cx="0" cy="0"/>
        </a:xfrm>
      </p:grpSpPr>
      <p:sp>
        <p:nvSpPr>
          <p:cNvPr id="893" name="Google Shape;893;g106f56b3356_0_179"/>
          <p:cNvSpPr/>
          <p:nvPr/>
        </p:nvSpPr>
        <p:spPr>
          <a:xfrm>
            <a:off x="5555988" y="3789100"/>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94" name="Google Shape;894;g106f56b3356_0_179"/>
          <p:cNvSpPr/>
          <p:nvPr/>
        </p:nvSpPr>
        <p:spPr>
          <a:xfrm>
            <a:off x="3303413" y="3789100"/>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95" name="Google Shape;895;g106f56b3356_0_179"/>
          <p:cNvSpPr txBox="1"/>
          <p:nvPr/>
        </p:nvSpPr>
        <p:spPr>
          <a:xfrm>
            <a:off x="497329" y="406659"/>
            <a:ext cx="10335900" cy="1091100"/>
          </a:xfrm>
          <a:prstGeom prst="rect">
            <a:avLst/>
          </a:prstGeom>
          <a:noFill/>
          <a:ln>
            <a:noFill/>
          </a:ln>
        </p:spPr>
        <p:txBody>
          <a:bodyPr anchorCtr="0" anchor="ctr" bIns="25400" lIns="25400" spcFirstLastPara="1" rIns="25400" wrap="square" tIns="25400">
            <a:spAutoFit/>
          </a:bodyPr>
          <a:lstStyle/>
          <a:p>
            <a:pPr indent="0" lvl="0" marL="0" marR="0" rtl="0" algn="l">
              <a:lnSpc>
                <a:spcPct val="115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Registered Participants Profile </a:t>
            </a:r>
            <a:endParaRPr b="1" sz="3700">
              <a:solidFill>
                <a:srgbClr val="CDD4EA"/>
              </a:solidFill>
              <a:latin typeface="Libre Baskerville"/>
              <a:ea typeface="Libre Baskerville"/>
              <a:cs typeface="Libre Baskerville"/>
              <a:sym typeface="Libre Baskerville"/>
            </a:endParaRPr>
          </a:p>
          <a:p>
            <a:pPr indent="457200" lvl="0" marL="0" marR="0" rtl="0" algn="l">
              <a:lnSpc>
                <a:spcPct val="115000"/>
              </a:lnSpc>
              <a:spcBef>
                <a:spcPts val="0"/>
              </a:spcBef>
              <a:spcAft>
                <a:spcPts val="0"/>
              </a:spcAft>
              <a:buClr>
                <a:srgbClr val="BEA64D"/>
              </a:buClr>
              <a:buSzPts val="3000"/>
              <a:buFont typeface="Libre Baskerville"/>
              <a:buNone/>
            </a:pPr>
            <a:r>
              <a:rPr lang="zh-TW" sz="2500">
                <a:solidFill>
                  <a:srgbClr val="CDD4EA"/>
                </a:solidFill>
                <a:latin typeface="Libre Baskerville"/>
                <a:ea typeface="Libre Baskerville"/>
                <a:cs typeface="Libre Baskerville"/>
                <a:sym typeface="Libre Baskerville"/>
              </a:rPr>
              <a:t>(individual tickets buyers)</a:t>
            </a:r>
            <a:endParaRPr sz="2500">
              <a:solidFill>
                <a:srgbClr val="CDD4EA"/>
              </a:solidFill>
            </a:endParaRPr>
          </a:p>
        </p:txBody>
      </p:sp>
      <p:sp>
        <p:nvSpPr>
          <p:cNvPr id="896" name="Google Shape;896;g106f56b3356_0_179"/>
          <p:cNvSpPr/>
          <p:nvPr/>
        </p:nvSpPr>
        <p:spPr>
          <a:xfrm>
            <a:off x="1050838" y="3789100"/>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97" name="Google Shape;897;g106f56b3356_0_179"/>
          <p:cNvSpPr txBox="1"/>
          <p:nvPr/>
        </p:nvSpPr>
        <p:spPr>
          <a:xfrm>
            <a:off x="1111000" y="4002875"/>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01</a:t>
            </a:r>
            <a:endParaRPr sz="3400">
              <a:solidFill>
                <a:schemeClr val="lt1"/>
              </a:solidFill>
              <a:latin typeface="Leckerli One"/>
              <a:ea typeface="Leckerli One"/>
              <a:cs typeface="Leckerli One"/>
              <a:sym typeface="Leckerli One"/>
            </a:endParaRPr>
          </a:p>
        </p:txBody>
      </p:sp>
      <p:sp>
        <p:nvSpPr>
          <p:cNvPr id="898" name="Google Shape;898;g106f56b3356_0_179"/>
          <p:cNvSpPr txBox="1"/>
          <p:nvPr/>
        </p:nvSpPr>
        <p:spPr>
          <a:xfrm>
            <a:off x="3333495" y="4002875"/>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02</a:t>
            </a:r>
            <a:endParaRPr sz="3400">
              <a:solidFill>
                <a:schemeClr val="lt1"/>
              </a:solidFill>
              <a:latin typeface="Leckerli One"/>
              <a:ea typeface="Leckerli One"/>
              <a:cs typeface="Leckerli One"/>
              <a:sym typeface="Leckerli One"/>
            </a:endParaRPr>
          </a:p>
        </p:txBody>
      </p:sp>
      <p:sp>
        <p:nvSpPr>
          <p:cNvPr id="899" name="Google Shape;899;g106f56b3356_0_179"/>
          <p:cNvSpPr txBox="1"/>
          <p:nvPr/>
        </p:nvSpPr>
        <p:spPr>
          <a:xfrm>
            <a:off x="5592452" y="4002875"/>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03</a:t>
            </a:r>
            <a:endParaRPr sz="3400">
              <a:solidFill>
                <a:schemeClr val="lt1"/>
              </a:solidFill>
              <a:latin typeface="Leckerli One"/>
              <a:ea typeface="Leckerli One"/>
              <a:cs typeface="Leckerli One"/>
              <a:sym typeface="Leckerli One"/>
            </a:endParaRPr>
          </a:p>
        </p:txBody>
      </p:sp>
      <p:sp>
        <p:nvSpPr>
          <p:cNvPr id="900" name="Google Shape;900;g106f56b3356_0_179"/>
          <p:cNvSpPr txBox="1"/>
          <p:nvPr/>
        </p:nvSpPr>
        <p:spPr>
          <a:xfrm>
            <a:off x="3112500" y="1901075"/>
            <a:ext cx="5967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000">
                <a:solidFill>
                  <a:schemeClr val="lt1"/>
                </a:solidFill>
              </a:rPr>
              <a:t>Fields of Interest Top 5</a:t>
            </a:r>
            <a:endParaRPr b="1" sz="3000">
              <a:solidFill>
                <a:schemeClr val="lt1"/>
              </a:solidFill>
            </a:endParaRPr>
          </a:p>
        </p:txBody>
      </p:sp>
      <p:sp>
        <p:nvSpPr>
          <p:cNvPr id="901" name="Google Shape;901;g106f56b3356_0_179"/>
          <p:cNvSpPr/>
          <p:nvPr/>
        </p:nvSpPr>
        <p:spPr>
          <a:xfrm>
            <a:off x="7808563" y="3789100"/>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02" name="Google Shape;902;g106f56b3356_0_179"/>
          <p:cNvSpPr txBox="1"/>
          <p:nvPr/>
        </p:nvSpPr>
        <p:spPr>
          <a:xfrm>
            <a:off x="7845027" y="4002875"/>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04</a:t>
            </a:r>
            <a:endParaRPr sz="3400">
              <a:solidFill>
                <a:schemeClr val="lt1"/>
              </a:solidFill>
              <a:latin typeface="Leckerli One"/>
              <a:ea typeface="Leckerli One"/>
              <a:cs typeface="Leckerli One"/>
              <a:sym typeface="Leckerli One"/>
            </a:endParaRPr>
          </a:p>
        </p:txBody>
      </p:sp>
      <p:sp>
        <p:nvSpPr>
          <p:cNvPr id="903" name="Google Shape;903;g106f56b3356_0_179"/>
          <p:cNvSpPr/>
          <p:nvPr/>
        </p:nvSpPr>
        <p:spPr>
          <a:xfrm>
            <a:off x="10061138" y="3816875"/>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04" name="Google Shape;904;g106f56b3356_0_179"/>
          <p:cNvSpPr txBox="1"/>
          <p:nvPr/>
        </p:nvSpPr>
        <p:spPr>
          <a:xfrm>
            <a:off x="10097602" y="4030650"/>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05</a:t>
            </a:r>
            <a:endParaRPr sz="3400">
              <a:solidFill>
                <a:schemeClr val="lt1"/>
              </a:solidFill>
              <a:latin typeface="Leckerli One"/>
              <a:ea typeface="Leckerli One"/>
              <a:cs typeface="Leckerli One"/>
              <a:sym typeface="Leckerli One"/>
            </a:endParaRPr>
          </a:p>
        </p:txBody>
      </p:sp>
      <p:sp>
        <p:nvSpPr>
          <p:cNvPr id="905" name="Google Shape;905;g106f56b3356_0_179"/>
          <p:cNvSpPr txBox="1"/>
          <p:nvPr/>
        </p:nvSpPr>
        <p:spPr>
          <a:xfrm>
            <a:off x="372394" y="2941200"/>
            <a:ext cx="2789100" cy="53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Data Analytics</a:t>
            </a:r>
            <a:endParaRPr b="1" sz="2300">
              <a:solidFill>
                <a:schemeClr val="lt1"/>
              </a:solidFill>
            </a:endParaRPr>
          </a:p>
        </p:txBody>
      </p:sp>
      <p:cxnSp>
        <p:nvCxnSpPr>
          <p:cNvPr id="906" name="Google Shape;906;g106f56b3356_0_179"/>
          <p:cNvCxnSpPr/>
          <p:nvPr/>
        </p:nvCxnSpPr>
        <p:spPr>
          <a:xfrm>
            <a:off x="1576338" y="3458063"/>
            <a:ext cx="0" cy="314400"/>
          </a:xfrm>
          <a:prstGeom prst="straightConnector1">
            <a:avLst/>
          </a:prstGeom>
          <a:noFill/>
          <a:ln cap="flat" cmpd="sng" w="19050">
            <a:solidFill>
              <a:srgbClr val="83A5CE"/>
            </a:solidFill>
            <a:prstDash val="dot"/>
            <a:round/>
            <a:headEnd len="med" w="med" type="none"/>
            <a:tailEnd len="med" w="med" type="none"/>
          </a:ln>
        </p:spPr>
      </p:cxnSp>
      <p:cxnSp>
        <p:nvCxnSpPr>
          <p:cNvPr id="907" name="Google Shape;907;g106f56b3356_0_179"/>
          <p:cNvCxnSpPr/>
          <p:nvPr/>
        </p:nvCxnSpPr>
        <p:spPr>
          <a:xfrm>
            <a:off x="3862338" y="4905863"/>
            <a:ext cx="0" cy="314400"/>
          </a:xfrm>
          <a:prstGeom prst="straightConnector1">
            <a:avLst/>
          </a:prstGeom>
          <a:noFill/>
          <a:ln cap="flat" cmpd="sng" w="19050">
            <a:solidFill>
              <a:srgbClr val="83A5CE"/>
            </a:solidFill>
            <a:prstDash val="dot"/>
            <a:round/>
            <a:headEnd len="med" w="med" type="none"/>
            <a:tailEnd len="med" w="med" type="none"/>
          </a:ln>
        </p:spPr>
      </p:cxnSp>
      <p:sp>
        <p:nvSpPr>
          <p:cNvPr id="908" name="Google Shape;908;g106f56b3356_0_179"/>
          <p:cNvSpPr txBox="1"/>
          <p:nvPr/>
        </p:nvSpPr>
        <p:spPr>
          <a:xfrm>
            <a:off x="2176801" y="5144075"/>
            <a:ext cx="3371100" cy="12006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200">
                <a:solidFill>
                  <a:schemeClr val="lt1"/>
                </a:solidFill>
              </a:rPr>
              <a:t>Artificial Intelligence</a:t>
            </a:r>
            <a:endParaRPr b="1" sz="2200">
              <a:solidFill>
                <a:schemeClr val="lt1"/>
              </a:solidFill>
            </a:endParaRPr>
          </a:p>
          <a:p>
            <a:pPr indent="0" lvl="0" marL="0" rtl="0" algn="ctr">
              <a:spcBef>
                <a:spcPts val="0"/>
              </a:spcBef>
              <a:spcAft>
                <a:spcPts val="0"/>
              </a:spcAft>
              <a:buNone/>
            </a:pPr>
            <a:r>
              <a:rPr b="1" lang="zh-TW" sz="2200">
                <a:solidFill>
                  <a:schemeClr val="lt1"/>
                </a:solidFill>
              </a:rPr>
              <a:t>Machine Learning</a:t>
            </a:r>
            <a:endParaRPr b="1" sz="2200">
              <a:solidFill>
                <a:schemeClr val="lt1"/>
              </a:solidFill>
            </a:endParaRPr>
          </a:p>
          <a:p>
            <a:pPr indent="0" lvl="0" marL="0" rtl="0" algn="ctr">
              <a:spcBef>
                <a:spcPts val="0"/>
              </a:spcBef>
              <a:spcAft>
                <a:spcPts val="0"/>
              </a:spcAft>
              <a:buNone/>
            </a:pPr>
            <a:r>
              <a:rPr b="1" lang="zh-TW" sz="2200">
                <a:solidFill>
                  <a:schemeClr val="lt1"/>
                </a:solidFill>
              </a:rPr>
              <a:t>Deep Learning </a:t>
            </a:r>
            <a:endParaRPr b="1" sz="2200">
              <a:solidFill>
                <a:schemeClr val="lt1"/>
              </a:solidFill>
            </a:endParaRPr>
          </a:p>
        </p:txBody>
      </p:sp>
      <p:cxnSp>
        <p:nvCxnSpPr>
          <p:cNvPr id="909" name="Google Shape;909;g106f56b3356_0_179"/>
          <p:cNvCxnSpPr/>
          <p:nvPr/>
        </p:nvCxnSpPr>
        <p:spPr>
          <a:xfrm>
            <a:off x="6224538" y="3458063"/>
            <a:ext cx="0" cy="314400"/>
          </a:xfrm>
          <a:prstGeom prst="straightConnector1">
            <a:avLst/>
          </a:prstGeom>
          <a:noFill/>
          <a:ln cap="flat" cmpd="sng" w="19050">
            <a:solidFill>
              <a:srgbClr val="83A5CE"/>
            </a:solidFill>
            <a:prstDash val="dot"/>
            <a:round/>
            <a:headEnd len="med" w="med" type="none"/>
            <a:tailEnd len="med" w="med" type="none"/>
          </a:ln>
        </p:spPr>
      </p:cxnSp>
      <p:sp>
        <p:nvSpPr>
          <p:cNvPr id="910" name="Google Shape;910;g106f56b3356_0_179"/>
          <p:cNvSpPr txBox="1"/>
          <p:nvPr/>
        </p:nvSpPr>
        <p:spPr>
          <a:xfrm>
            <a:off x="4701444" y="2937600"/>
            <a:ext cx="2789100" cy="53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Web Development</a:t>
            </a:r>
            <a:endParaRPr b="1" sz="2300">
              <a:solidFill>
                <a:schemeClr val="lt1"/>
              </a:solidFill>
            </a:endParaRPr>
          </a:p>
        </p:txBody>
      </p:sp>
      <p:cxnSp>
        <p:nvCxnSpPr>
          <p:cNvPr id="911" name="Google Shape;911;g106f56b3356_0_179"/>
          <p:cNvCxnSpPr/>
          <p:nvPr/>
        </p:nvCxnSpPr>
        <p:spPr>
          <a:xfrm>
            <a:off x="8205738" y="4905863"/>
            <a:ext cx="0" cy="314400"/>
          </a:xfrm>
          <a:prstGeom prst="straightConnector1">
            <a:avLst/>
          </a:prstGeom>
          <a:noFill/>
          <a:ln cap="flat" cmpd="sng" w="19050">
            <a:solidFill>
              <a:srgbClr val="83A5CE"/>
            </a:solidFill>
            <a:prstDash val="dot"/>
            <a:round/>
            <a:headEnd len="med" w="med" type="none"/>
            <a:tailEnd len="med" w="med" type="none"/>
          </a:ln>
        </p:spPr>
      </p:cxnSp>
      <p:sp>
        <p:nvSpPr>
          <p:cNvPr id="912" name="Google Shape;912;g106f56b3356_0_179"/>
          <p:cNvSpPr txBox="1"/>
          <p:nvPr/>
        </p:nvSpPr>
        <p:spPr>
          <a:xfrm>
            <a:off x="6287625" y="5181800"/>
            <a:ext cx="3888900" cy="53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DevOps</a:t>
            </a:r>
            <a:endParaRPr b="1" sz="2300">
              <a:solidFill>
                <a:schemeClr val="lt1"/>
              </a:solidFill>
            </a:endParaRPr>
          </a:p>
        </p:txBody>
      </p:sp>
      <p:cxnSp>
        <p:nvCxnSpPr>
          <p:cNvPr id="913" name="Google Shape;913;g106f56b3356_0_179"/>
          <p:cNvCxnSpPr/>
          <p:nvPr/>
        </p:nvCxnSpPr>
        <p:spPr>
          <a:xfrm>
            <a:off x="10567938" y="3458063"/>
            <a:ext cx="0" cy="314400"/>
          </a:xfrm>
          <a:prstGeom prst="straightConnector1">
            <a:avLst/>
          </a:prstGeom>
          <a:noFill/>
          <a:ln cap="flat" cmpd="sng" w="19050">
            <a:solidFill>
              <a:srgbClr val="83A5CE"/>
            </a:solidFill>
            <a:prstDash val="dot"/>
            <a:round/>
            <a:headEnd len="med" w="med" type="none"/>
            <a:tailEnd len="med" w="med" type="none"/>
          </a:ln>
        </p:spPr>
      </p:cxnSp>
      <p:sp>
        <p:nvSpPr>
          <p:cNvPr id="914" name="Google Shape;914;g106f56b3356_0_179"/>
          <p:cNvSpPr txBox="1"/>
          <p:nvPr/>
        </p:nvSpPr>
        <p:spPr>
          <a:xfrm>
            <a:off x="8892444" y="2592000"/>
            <a:ext cx="2789100" cy="892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Engineering &amp;</a:t>
            </a:r>
            <a:endParaRPr b="1" sz="2300">
              <a:solidFill>
                <a:schemeClr val="lt1"/>
              </a:solidFill>
            </a:endParaRPr>
          </a:p>
          <a:p>
            <a:pPr indent="0" lvl="0" marL="0" rtl="0" algn="ctr">
              <a:spcBef>
                <a:spcPts val="0"/>
              </a:spcBef>
              <a:spcAft>
                <a:spcPts val="0"/>
              </a:spcAft>
              <a:buNone/>
            </a:pPr>
            <a:r>
              <a:rPr b="1" lang="zh-TW" sz="2300">
                <a:solidFill>
                  <a:schemeClr val="lt1"/>
                </a:solidFill>
              </a:rPr>
              <a:t>Mathematics</a:t>
            </a:r>
            <a:endParaRPr b="1" sz="2300">
              <a:solidFill>
                <a:schemeClr val="lt1"/>
              </a:solidFill>
            </a:endParaRPr>
          </a:p>
        </p:txBody>
      </p:sp>
      <p:pic>
        <p:nvPicPr>
          <p:cNvPr descr="n0qA-MuCS-r_Q8A_dWccvjsCUBM4cEeSaUJ9Cwx5JjPpaM4C0wx0rbC0RK_P0e89FGSkoGCWhhYgnw35D2G8imtLsKzj0XcVzdQiHuzDgVjv25Uz5kK-ig3T94XOknr-NFfsBc7aj-w=s0.png" id="915" name="Google Shape;915;g106f56b3356_0_179">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919" name="Shape 919"/>
        <p:cNvGrpSpPr/>
        <p:nvPr/>
      </p:nvGrpSpPr>
      <p:grpSpPr>
        <a:xfrm>
          <a:off x="0" y="0"/>
          <a:ext cx="0" cy="0"/>
          <a:chOff x="0" y="0"/>
          <a:chExt cx="0" cy="0"/>
        </a:xfrm>
      </p:grpSpPr>
      <p:grpSp>
        <p:nvGrpSpPr>
          <p:cNvPr id="920" name="Google Shape;920;g107296e8ab4_0_151"/>
          <p:cNvGrpSpPr/>
          <p:nvPr/>
        </p:nvGrpSpPr>
        <p:grpSpPr>
          <a:xfrm>
            <a:off x="8382692" y="2291981"/>
            <a:ext cx="1533522" cy="1533522"/>
            <a:chOff x="5114788" y="3818775"/>
            <a:chExt cx="1748400" cy="1748400"/>
          </a:xfrm>
        </p:grpSpPr>
        <p:sp>
          <p:nvSpPr>
            <p:cNvPr id="921" name="Google Shape;921;g107296e8ab4_0_151"/>
            <p:cNvSpPr/>
            <p:nvPr/>
          </p:nvSpPr>
          <p:spPr>
            <a:xfrm>
              <a:off x="5114788" y="3818775"/>
              <a:ext cx="1748400" cy="1748400"/>
            </a:xfrm>
            <a:prstGeom prst="ellipse">
              <a:avLst/>
            </a:prstGeom>
            <a:solidFill>
              <a:srgbClr val="7F7F7F"/>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2" name="Google Shape;922;g107296e8ab4_0_151"/>
            <p:cNvPicPr preferRelativeResize="0"/>
            <p:nvPr/>
          </p:nvPicPr>
          <p:blipFill>
            <a:blip r:embed="rId3">
              <a:alphaModFix/>
            </a:blip>
            <a:stretch>
              <a:fillRect/>
            </a:stretch>
          </p:blipFill>
          <p:spPr>
            <a:xfrm>
              <a:off x="5369800" y="4073787"/>
              <a:ext cx="1238400" cy="1238400"/>
            </a:xfrm>
            <a:prstGeom prst="rect">
              <a:avLst/>
            </a:prstGeom>
            <a:noFill/>
            <a:ln>
              <a:noFill/>
            </a:ln>
          </p:spPr>
        </p:pic>
      </p:grpSp>
      <p:sp>
        <p:nvSpPr>
          <p:cNvPr id="923" name="Google Shape;923;g107296e8ab4_0_151"/>
          <p:cNvSpPr txBox="1"/>
          <p:nvPr/>
        </p:nvSpPr>
        <p:spPr>
          <a:xfrm>
            <a:off x="2035200" y="4140000"/>
            <a:ext cx="20760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Char char="●"/>
            </a:pPr>
            <a:r>
              <a:rPr b="1" lang="zh-TW" sz="1800">
                <a:solidFill>
                  <a:schemeClr val="lt1"/>
                </a:solidFill>
              </a:rPr>
              <a:t>FinTech</a:t>
            </a:r>
            <a:endParaRPr b="1" sz="1800">
              <a:solidFill>
                <a:schemeClr val="lt1"/>
              </a:solidFill>
            </a:endParaRPr>
          </a:p>
          <a:p>
            <a:pPr indent="-368300" lvl="0" marL="457200" rtl="0" algn="l">
              <a:spcBef>
                <a:spcPts val="0"/>
              </a:spcBef>
              <a:spcAft>
                <a:spcPts val="0"/>
              </a:spcAft>
              <a:buClr>
                <a:schemeClr val="lt1"/>
              </a:buClr>
              <a:buSzPts val="2200"/>
              <a:buChar char="●"/>
            </a:pPr>
            <a:r>
              <a:rPr b="1" lang="zh-TW" sz="1800">
                <a:solidFill>
                  <a:schemeClr val="lt1"/>
                </a:solidFill>
              </a:rPr>
              <a:t>Engineering</a:t>
            </a:r>
            <a:endParaRPr b="1" sz="1800">
              <a:solidFill>
                <a:schemeClr val="lt1"/>
              </a:solidFill>
            </a:endParaRPr>
          </a:p>
          <a:p>
            <a:pPr indent="-368300" lvl="0" marL="457200" rtl="0" algn="l">
              <a:spcBef>
                <a:spcPts val="0"/>
              </a:spcBef>
              <a:spcAft>
                <a:spcPts val="0"/>
              </a:spcAft>
              <a:buClr>
                <a:schemeClr val="lt1"/>
              </a:buClr>
              <a:buSzPts val="2200"/>
              <a:buChar char="●"/>
            </a:pPr>
            <a:r>
              <a:rPr b="1" lang="zh-TW" sz="1800">
                <a:solidFill>
                  <a:schemeClr val="lt1"/>
                </a:solidFill>
              </a:rPr>
              <a:t>Business</a:t>
            </a:r>
            <a:endParaRPr b="1" sz="1800">
              <a:solidFill>
                <a:schemeClr val="lt1"/>
              </a:solidFill>
            </a:endParaRPr>
          </a:p>
          <a:p>
            <a:pPr indent="-368300" lvl="0" marL="457200" rtl="0" algn="l">
              <a:spcBef>
                <a:spcPts val="0"/>
              </a:spcBef>
              <a:spcAft>
                <a:spcPts val="0"/>
              </a:spcAft>
              <a:buClr>
                <a:schemeClr val="lt1"/>
              </a:buClr>
              <a:buSzPts val="2200"/>
              <a:buChar char="●"/>
            </a:pPr>
            <a:r>
              <a:rPr b="1" lang="zh-TW" sz="1800">
                <a:solidFill>
                  <a:schemeClr val="lt1"/>
                </a:solidFill>
              </a:rPr>
              <a:t>Science</a:t>
            </a:r>
            <a:endParaRPr b="1" sz="1800">
              <a:solidFill>
                <a:schemeClr val="lt1"/>
              </a:solidFill>
            </a:endParaRPr>
          </a:p>
          <a:p>
            <a:pPr indent="-368300" lvl="0" marL="457200" rtl="0" algn="l">
              <a:spcBef>
                <a:spcPts val="0"/>
              </a:spcBef>
              <a:spcAft>
                <a:spcPts val="0"/>
              </a:spcAft>
              <a:buClr>
                <a:schemeClr val="lt1"/>
              </a:buClr>
              <a:buSzPts val="2200"/>
              <a:buChar char="●"/>
            </a:pPr>
            <a:r>
              <a:rPr b="1" lang="zh-TW" sz="1800">
                <a:solidFill>
                  <a:schemeClr val="lt1"/>
                </a:solidFill>
              </a:rPr>
              <a:t>Technology</a:t>
            </a:r>
            <a:endParaRPr b="1" sz="2200">
              <a:solidFill>
                <a:schemeClr val="lt1"/>
              </a:solidFill>
            </a:endParaRPr>
          </a:p>
        </p:txBody>
      </p:sp>
      <p:grpSp>
        <p:nvGrpSpPr>
          <p:cNvPr id="924" name="Google Shape;924;g107296e8ab4_0_151"/>
          <p:cNvGrpSpPr/>
          <p:nvPr/>
        </p:nvGrpSpPr>
        <p:grpSpPr>
          <a:xfrm>
            <a:off x="2306014" y="2292225"/>
            <a:ext cx="1533522" cy="1533522"/>
            <a:chOff x="9220663" y="1832950"/>
            <a:chExt cx="1748400" cy="1748400"/>
          </a:xfrm>
        </p:grpSpPr>
        <p:sp>
          <p:nvSpPr>
            <p:cNvPr id="925" name="Google Shape;925;g107296e8ab4_0_151"/>
            <p:cNvSpPr/>
            <p:nvPr/>
          </p:nvSpPr>
          <p:spPr>
            <a:xfrm>
              <a:off x="9220663" y="1832950"/>
              <a:ext cx="1748400" cy="1748400"/>
            </a:xfrm>
            <a:prstGeom prst="ellipse">
              <a:avLst/>
            </a:prstGeom>
            <a:solidFill>
              <a:srgbClr val="B7B7B7"/>
            </a:solidFill>
            <a:ln cap="flat" cmpd="sng" w="762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6" name="Google Shape;926;g107296e8ab4_0_151"/>
            <p:cNvPicPr preferRelativeResize="0"/>
            <p:nvPr/>
          </p:nvPicPr>
          <p:blipFill>
            <a:blip r:embed="rId4">
              <a:alphaModFix/>
            </a:blip>
            <a:stretch>
              <a:fillRect/>
            </a:stretch>
          </p:blipFill>
          <p:spPr>
            <a:xfrm>
              <a:off x="9475687" y="2050275"/>
              <a:ext cx="1238400" cy="1238400"/>
            </a:xfrm>
            <a:prstGeom prst="rect">
              <a:avLst/>
            </a:prstGeom>
            <a:noFill/>
            <a:ln>
              <a:noFill/>
            </a:ln>
          </p:spPr>
        </p:pic>
      </p:grpSp>
      <p:sp>
        <p:nvSpPr>
          <p:cNvPr id="927" name="Google Shape;927;g107296e8ab4_0_151"/>
          <p:cNvSpPr txBox="1"/>
          <p:nvPr/>
        </p:nvSpPr>
        <p:spPr>
          <a:xfrm>
            <a:off x="8145600" y="4140000"/>
            <a:ext cx="19068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Char char="●"/>
            </a:pPr>
            <a:r>
              <a:rPr b="1" lang="zh-TW" sz="1800">
                <a:solidFill>
                  <a:schemeClr val="lt1"/>
                </a:solidFill>
              </a:rPr>
              <a:t>AI / ML / DL</a:t>
            </a:r>
            <a:endParaRPr b="1" sz="1800">
              <a:solidFill>
                <a:schemeClr val="lt1"/>
              </a:solidFill>
            </a:endParaRPr>
          </a:p>
          <a:p>
            <a:pPr indent="-368300" lvl="0" marL="457200" rtl="0" algn="l">
              <a:spcBef>
                <a:spcPts val="0"/>
              </a:spcBef>
              <a:spcAft>
                <a:spcPts val="0"/>
              </a:spcAft>
              <a:buClr>
                <a:schemeClr val="lt1"/>
              </a:buClr>
              <a:buSzPts val="2200"/>
              <a:buChar char="●"/>
            </a:pPr>
            <a:r>
              <a:rPr b="1" lang="zh-TW" sz="1800">
                <a:solidFill>
                  <a:schemeClr val="lt1"/>
                </a:solidFill>
              </a:rPr>
              <a:t>DevOps</a:t>
            </a:r>
            <a:endParaRPr b="1" sz="1800">
              <a:solidFill>
                <a:schemeClr val="lt1"/>
              </a:solidFill>
            </a:endParaRPr>
          </a:p>
          <a:p>
            <a:pPr indent="-368300" lvl="0" marL="457200" rtl="0" algn="l">
              <a:spcBef>
                <a:spcPts val="0"/>
              </a:spcBef>
              <a:spcAft>
                <a:spcPts val="0"/>
              </a:spcAft>
              <a:buClr>
                <a:schemeClr val="lt1"/>
              </a:buClr>
              <a:buSzPts val="2200"/>
              <a:buChar char="●"/>
            </a:pPr>
            <a:r>
              <a:rPr b="1" lang="zh-TW" sz="1800">
                <a:solidFill>
                  <a:schemeClr val="lt1"/>
                </a:solidFill>
              </a:rPr>
              <a:t>Security</a:t>
            </a:r>
            <a:endParaRPr b="1" sz="2200">
              <a:solidFill>
                <a:schemeClr val="lt1"/>
              </a:solidFill>
            </a:endParaRPr>
          </a:p>
        </p:txBody>
      </p:sp>
      <p:sp>
        <p:nvSpPr>
          <p:cNvPr id="928" name="Google Shape;928;g107296e8ab4_0_151"/>
          <p:cNvSpPr txBox="1"/>
          <p:nvPr/>
        </p:nvSpPr>
        <p:spPr>
          <a:xfrm>
            <a:off x="2358450" y="1371238"/>
            <a:ext cx="7475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zh-TW" sz="2500">
                <a:solidFill>
                  <a:srgbClr val="CDD4EA"/>
                </a:solidFill>
              </a:rPr>
              <a:t>T</a:t>
            </a:r>
            <a:r>
              <a:rPr b="1" lang="zh-TW" sz="2500">
                <a:solidFill>
                  <a:srgbClr val="CDD4EA"/>
                </a:solidFill>
              </a:rPr>
              <a:t>rends in the Fields of Interest of Participants </a:t>
            </a:r>
            <a:endParaRPr sz="2500">
              <a:solidFill>
                <a:srgbClr val="CDD4EA"/>
              </a:solidFill>
            </a:endParaRPr>
          </a:p>
        </p:txBody>
      </p:sp>
      <p:sp>
        <p:nvSpPr>
          <p:cNvPr id="929" name="Google Shape;929;g107296e8ab4_0_151"/>
          <p:cNvSpPr txBox="1"/>
          <p:nvPr/>
        </p:nvSpPr>
        <p:spPr>
          <a:xfrm>
            <a:off x="5125200" y="4140000"/>
            <a:ext cx="1941600" cy="800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Char char="●"/>
            </a:pPr>
            <a:r>
              <a:rPr b="1" lang="zh-TW" sz="1800">
                <a:solidFill>
                  <a:schemeClr val="lt1"/>
                </a:solidFill>
              </a:rPr>
              <a:t>Web Technology</a:t>
            </a:r>
            <a:endParaRPr b="1" sz="2200">
              <a:solidFill>
                <a:schemeClr val="lt1"/>
              </a:solidFill>
            </a:endParaRPr>
          </a:p>
        </p:txBody>
      </p:sp>
      <p:sp>
        <p:nvSpPr>
          <p:cNvPr id="930" name="Google Shape;930;g107296e8ab4_0_151"/>
          <p:cNvSpPr/>
          <p:nvPr/>
        </p:nvSpPr>
        <p:spPr>
          <a:xfrm>
            <a:off x="5344300" y="2284550"/>
            <a:ext cx="1533600" cy="1533600"/>
          </a:xfrm>
          <a:prstGeom prst="ellipse">
            <a:avLst/>
          </a:prstGeom>
          <a:solidFill>
            <a:srgbClr val="999999"/>
          </a:solidFill>
          <a:ln cap="flat" cmpd="sng" w="762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g107296e8ab4_0_151"/>
          <p:cNvSpPr txBox="1"/>
          <p:nvPr/>
        </p:nvSpPr>
        <p:spPr>
          <a:xfrm>
            <a:off x="116329" y="406659"/>
            <a:ext cx="10335900" cy="620700"/>
          </a:xfrm>
          <a:prstGeom prst="rect">
            <a:avLst/>
          </a:prstGeom>
          <a:noFill/>
          <a:ln>
            <a:noFill/>
          </a:ln>
        </p:spPr>
        <p:txBody>
          <a:bodyPr anchorCtr="0" anchor="ctr" bIns="25400" lIns="25400" spcFirstLastPara="1" rIns="25400" wrap="square" tIns="25400">
            <a:spAutoFit/>
          </a:bodyPr>
          <a:lstStyle/>
          <a:p>
            <a:pPr indent="457200" lvl="0" marL="0" marR="0" rtl="0" algn="l">
              <a:lnSpc>
                <a:spcPct val="115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More Information</a:t>
            </a:r>
            <a:endParaRPr sz="2500">
              <a:solidFill>
                <a:srgbClr val="CDD4EA"/>
              </a:solidFill>
            </a:endParaRPr>
          </a:p>
        </p:txBody>
      </p:sp>
      <p:pic>
        <p:nvPicPr>
          <p:cNvPr id="932" name="Google Shape;932;g107296e8ab4_0_151"/>
          <p:cNvPicPr preferRelativeResize="0"/>
          <p:nvPr/>
        </p:nvPicPr>
        <p:blipFill>
          <a:blip r:embed="rId5">
            <a:alphaModFix/>
          </a:blip>
          <a:stretch>
            <a:fillRect/>
          </a:stretch>
        </p:blipFill>
        <p:spPr>
          <a:xfrm rot="10800000">
            <a:off x="5598092" y="2538609"/>
            <a:ext cx="1026000" cy="1026000"/>
          </a:xfrm>
          <a:prstGeom prst="rect">
            <a:avLst/>
          </a:prstGeom>
          <a:noFill/>
          <a:ln>
            <a:noFill/>
          </a:ln>
        </p:spPr>
      </p:pic>
      <p:pic>
        <p:nvPicPr>
          <p:cNvPr descr="icons8-chart-arrow-descent-100.png" id="933" name="Google Shape;933;g107296e8ab4_0_151"/>
          <p:cNvPicPr preferRelativeResize="0"/>
          <p:nvPr/>
        </p:nvPicPr>
        <p:blipFill>
          <a:blip r:embed="rId6">
            <a:alphaModFix/>
          </a:blip>
          <a:stretch>
            <a:fillRect/>
          </a:stretch>
        </p:blipFill>
        <p:spPr>
          <a:xfrm>
            <a:off x="-1133475" y="1514609"/>
            <a:ext cx="952500" cy="952500"/>
          </a:xfrm>
          <a:prstGeom prst="rect">
            <a:avLst/>
          </a:prstGeom>
          <a:noFill/>
          <a:ln>
            <a:noFill/>
          </a:ln>
        </p:spPr>
      </p:pic>
      <p:pic>
        <p:nvPicPr>
          <p:cNvPr descr="icons8-chart-arrow-rise-100.png" id="934" name="Google Shape;934;g107296e8ab4_0_151"/>
          <p:cNvPicPr preferRelativeResize="0"/>
          <p:nvPr/>
        </p:nvPicPr>
        <p:blipFill>
          <a:blip r:embed="rId7">
            <a:alphaModFix/>
          </a:blip>
          <a:stretch>
            <a:fillRect/>
          </a:stretch>
        </p:blipFill>
        <p:spPr>
          <a:xfrm>
            <a:off x="-1133475" y="2619509"/>
            <a:ext cx="952500" cy="952500"/>
          </a:xfrm>
          <a:prstGeom prst="rect">
            <a:avLst/>
          </a:prstGeom>
          <a:noFill/>
          <a:ln>
            <a:noFill/>
          </a:ln>
        </p:spPr>
      </p:pic>
      <p:pic>
        <p:nvPicPr>
          <p:cNvPr descr="n0qA-MuCS-r_Q8A_dWccvjsCUBM4cEeSaUJ9Cwx5JjPpaM4C0wx0rbC0RK_P0e89FGSkoGCWhhYgnw35D2G8imtLsKzj0XcVzdQiHuzDgVjv25Uz5kK-ig3T94XOknr-NFfsBc7aj-w=s0.png" id="935" name="Google Shape;935;g107296e8ab4_0_151">
            <a:hlinkClick action="ppaction://hlinksldjump" r:id="rId8"/>
          </p:cNvPr>
          <p:cNvPicPr preferRelativeResize="0"/>
          <p:nvPr/>
        </p:nvPicPr>
        <p:blipFill rotWithShape="1">
          <a:blip r:embed="rId9">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939" name="Shape 939"/>
        <p:cNvGrpSpPr/>
        <p:nvPr/>
      </p:nvGrpSpPr>
      <p:grpSpPr>
        <a:xfrm>
          <a:off x="0" y="0"/>
          <a:ext cx="0" cy="0"/>
          <a:chOff x="0" y="0"/>
          <a:chExt cx="0" cy="0"/>
        </a:xfrm>
      </p:grpSpPr>
      <p:sp>
        <p:nvSpPr>
          <p:cNvPr id="940" name="Google Shape;940;g107e208396f_8_0"/>
          <p:cNvSpPr txBox="1"/>
          <p:nvPr>
            <p:ph idx="4294967295" type="title"/>
          </p:nvPr>
        </p:nvSpPr>
        <p:spPr>
          <a:xfrm>
            <a:off x="1272688" y="1839500"/>
            <a:ext cx="4946400" cy="1578900"/>
          </a:xfrm>
          <a:prstGeom prst="rect">
            <a:avLst/>
          </a:prstGeom>
          <a:noFill/>
          <a:ln>
            <a:noFill/>
          </a:ln>
        </p:spPr>
        <p:txBody>
          <a:bodyPr anchorCtr="0" anchor="b" bIns="45700" lIns="91425" spcFirstLastPara="1" rIns="91425" wrap="square" tIns="45700">
            <a:spAutoFit/>
          </a:bodyPr>
          <a:lstStyle/>
          <a:p>
            <a:pPr indent="0" lvl="0" marL="0" rtl="0" algn="ctr">
              <a:lnSpc>
                <a:spcPct val="115000"/>
              </a:lnSpc>
              <a:spcBef>
                <a:spcPts val="0"/>
              </a:spcBef>
              <a:spcAft>
                <a:spcPts val="0"/>
              </a:spcAft>
              <a:buClr>
                <a:schemeClr val="dk1"/>
              </a:buClr>
              <a:buSzPts val="5400"/>
              <a:buFont typeface="Calibri"/>
              <a:buNone/>
            </a:pPr>
            <a:r>
              <a:rPr b="1" lang="zh-TW" sz="3000">
                <a:solidFill>
                  <a:srgbClr val="CDD4EA"/>
                </a:solidFill>
                <a:latin typeface="Arial"/>
                <a:ea typeface="Arial"/>
                <a:cs typeface="Arial"/>
                <a:sym typeface="Arial"/>
              </a:rPr>
              <a:t>– </a:t>
            </a:r>
            <a:r>
              <a:rPr b="1" lang="zh-TW" sz="3000">
                <a:solidFill>
                  <a:srgbClr val="CDD4EA"/>
                </a:solidFill>
                <a:latin typeface="Arial"/>
                <a:ea typeface="Arial"/>
                <a:cs typeface="Arial"/>
                <a:sym typeface="Arial"/>
              </a:rPr>
              <a:t>High Diversity</a:t>
            </a:r>
            <a:r>
              <a:rPr b="1" lang="zh-TW" sz="3000">
                <a:solidFill>
                  <a:srgbClr val="CDD4EA"/>
                </a:solidFill>
                <a:latin typeface="Arial"/>
                <a:ea typeface="Arial"/>
                <a:cs typeface="Arial"/>
                <a:sym typeface="Arial"/>
              </a:rPr>
              <a:t> –</a:t>
            </a:r>
            <a:endParaRPr b="1" sz="3000">
              <a:solidFill>
                <a:srgbClr val="CDD4EA"/>
              </a:solidFill>
              <a:latin typeface="Arial"/>
              <a:ea typeface="Arial"/>
              <a:cs typeface="Arial"/>
              <a:sym typeface="Arial"/>
            </a:endParaRPr>
          </a:p>
          <a:p>
            <a:pPr indent="0" lvl="0" marL="0" rtl="0" algn="ctr">
              <a:lnSpc>
                <a:spcPct val="115000"/>
              </a:lnSpc>
              <a:spcBef>
                <a:spcPts val="1000"/>
              </a:spcBef>
              <a:spcAft>
                <a:spcPts val="0"/>
              </a:spcAft>
              <a:buClr>
                <a:schemeClr val="dk1"/>
              </a:buClr>
              <a:buSzPts val="5400"/>
              <a:buFont typeface="Calibri"/>
              <a:buNone/>
            </a:pPr>
            <a:r>
              <a:rPr b="1" lang="zh-TW" sz="2500">
                <a:solidFill>
                  <a:srgbClr val="CDD4EA"/>
                </a:solidFill>
                <a:latin typeface="Arial"/>
                <a:ea typeface="Arial"/>
                <a:cs typeface="Arial"/>
                <a:sym typeface="Arial"/>
              </a:rPr>
              <a:t>19</a:t>
            </a:r>
            <a:r>
              <a:rPr b="1" lang="zh-TW" sz="2200">
                <a:solidFill>
                  <a:srgbClr val="CDD4EA"/>
                </a:solidFill>
                <a:latin typeface="Arial"/>
                <a:ea typeface="Arial"/>
                <a:cs typeface="Arial"/>
                <a:sym typeface="Arial"/>
              </a:rPr>
              <a:t> Categories (Proposal)</a:t>
            </a:r>
            <a:endParaRPr b="1" sz="2200">
              <a:solidFill>
                <a:srgbClr val="CDD4EA"/>
              </a:solidFill>
              <a:latin typeface="Arial"/>
              <a:ea typeface="Arial"/>
              <a:cs typeface="Arial"/>
              <a:sym typeface="Arial"/>
            </a:endParaRPr>
          </a:p>
          <a:p>
            <a:pPr indent="0" lvl="0" marL="0" rtl="0" algn="ctr">
              <a:lnSpc>
                <a:spcPct val="115000"/>
              </a:lnSpc>
              <a:spcBef>
                <a:spcPts val="0"/>
              </a:spcBef>
              <a:spcAft>
                <a:spcPts val="0"/>
              </a:spcAft>
              <a:buClr>
                <a:schemeClr val="dk1"/>
              </a:buClr>
              <a:buSzPts val="5400"/>
              <a:buFont typeface="Calibri"/>
              <a:buNone/>
            </a:pPr>
            <a:r>
              <a:rPr b="1" lang="zh-TW" sz="2500">
                <a:solidFill>
                  <a:srgbClr val="CDD4EA"/>
                </a:solidFill>
                <a:latin typeface="Arial"/>
                <a:ea typeface="Arial"/>
                <a:cs typeface="Arial"/>
                <a:sym typeface="Arial"/>
              </a:rPr>
              <a:t>15</a:t>
            </a:r>
            <a:r>
              <a:rPr b="1" lang="zh-TW" sz="2200">
                <a:solidFill>
                  <a:srgbClr val="CDD4EA"/>
                </a:solidFill>
                <a:latin typeface="Arial"/>
                <a:ea typeface="Arial"/>
                <a:cs typeface="Arial"/>
                <a:sym typeface="Arial"/>
              </a:rPr>
              <a:t> Categories (Accepted)</a:t>
            </a:r>
            <a:endParaRPr b="1" sz="2200">
              <a:solidFill>
                <a:srgbClr val="CDD4EA"/>
              </a:solidFill>
              <a:latin typeface="Arial"/>
              <a:ea typeface="Arial"/>
              <a:cs typeface="Arial"/>
              <a:sym typeface="Arial"/>
            </a:endParaRPr>
          </a:p>
        </p:txBody>
      </p:sp>
      <p:sp>
        <p:nvSpPr>
          <p:cNvPr id="941" name="Google Shape;941;g107e208396f_8_0"/>
          <p:cNvSpPr txBox="1"/>
          <p:nvPr/>
        </p:nvSpPr>
        <p:spPr>
          <a:xfrm>
            <a:off x="497329" y="406659"/>
            <a:ext cx="103359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15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Core Activities - Talks &amp; Tutorials</a:t>
            </a:r>
            <a:endParaRPr sz="2500">
              <a:solidFill>
                <a:srgbClr val="CDD4EA"/>
              </a:solidFill>
            </a:endParaRPr>
          </a:p>
        </p:txBody>
      </p:sp>
      <p:sp>
        <p:nvSpPr>
          <p:cNvPr id="942" name="Google Shape;942;g107e208396f_8_0"/>
          <p:cNvSpPr txBox="1"/>
          <p:nvPr/>
        </p:nvSpPr>
        <p:spPr>
          <a:xfrm>
            <a:off x="6066703" y="1839500"/>
            <a:ext cx="4557900" cy="122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zh-TW" sz="3000">
                <a:solidFill>
                  <a:srgbClr val="CDD4EA"/>
                </a:solidFill>
              </a:rPr>
              <a:t>– </a:t>
            </a:r>
            <a:r>
              <a:rPr b="1" lang="zh-TW" sz="3000">
                <a:solidFill>
                  <a:srgbClr val="CDD4EA"/>
                </a:solidFill>
              </a:rPr>
              <a:t>High Quality –</a:t>
            </a:r>
            <a:endParaRPr b="1" sz="3000">
              <a:solidFill>
                <a:srgbClr val="CDD4EA"/>
              </a:solidFill>
            </a:endParaRPr>
          </a:p>
          <a:p>
            <a:pPr indent="0" lvl="0" marL="0" rtl="0" algn="ctr">
              <a:lnSpc>
                <a:spcPct val="115000"/>
              </a:lnSpc>
              <a:spcBef>
                <a:spcPts val="1000"/>
              </a:spcBef>
              <a:spcAft>
                <a:spcPts val="0"/>
              </a:spcAft>
              <a:buNone/>
            </a:pPr>
            <a:r>
              <a:rPr b="1" lang="zh-TW" sz="2200">
                <a:solidFill>
                  <a:srgbClr val="CDD4EA"/>
                </a:solidFill>
              </a:rPr>
              <a:t>Accepted Rate: </a:t>
            </a:r>
            <a:r>
              <a:rPr b="1" lang="zh-TW" sz="2500">
                <a:solidFill>
                  <a:srgbClr val="CDD4EA"/>
                </a:solidFill>
              </a:rPr>
              <a:t>42.5%</a:t>
            </a:r>
            <a:endParaRPr b="1" sz="4100">
              <a:solidFill>
                <a:srgbClr val="CDD4EA"/>
              </a:solidFill>
            </a:endParaRPr>
          </a:p>
        </p:txBody>
      </p:sp>
      <p:pic>
        <p:nvPicPr>
          <p:cNvPr descr="n0qA-MuCS-r_Q8A_dWccvjsCUBM4cEeSaUJ9Cwx5JjPpaM4C0wx0rbC0RK_P0e89FGSkoGCWhhYgnw35D2G8imtLsKzj0XcVzdQiHuzDgVjv25Uz5kK-ig3T94XOknr-NFfsBc7aj-w=s0.png" id="943" name="Google Shape;943;g107e208396f_8_0">
            <a:hlinkClick action="ppaction://hlinksldjump" r:id="rId4"/>
          </p:cNvPr>
          <p:cNvPicPr preferRelativeResize="0"/>
          <p:nvPr/>
        </p:nvPicPr>
        <p:blipFill rotWithShape="1">
          <a:blip r:embed="rId5">
            <a:alphaModFix/>
          </a:blip>
          <a:srcRect b="19067" l="0" r="0" t="0"/>
          <a:stretch/>
        </p:blipFill>
        <p:spPr>
          <a:xfrm>
            <a:off x="10982877" y="5807295"/>
            <a:ext cx="1033542" cy="836449"/>
          </a:xfrm>
          <a:prstGeom prst="rect">
            <a:avLst/>
          </a:prstGeom>
          <a:noFill/>
          <a:ln>
            <a:noFill/>
          </a:ln>
        </p:spPr>
      </p:pic>
      <p:pic>
        <p:nvPicPr>
          <p:cNvPr descr="截圖 2021-12-17 上午12.57.26.png" id="944" name="Google Shape;944;g107e208396f_8_0"/>
          <p:cNvPicPr preferRelativeResize="0"/>
          <p:nvPr/>
        </p:nvPicPr>
        <p:blipFill>
          <a:blip r:embed="rId6">
            <a:alphaModFix/>
          </a:blip>
          <a:stretch>
            <a:fillRect/>
          </a:stretch>
        </p:blipFill>
        <p:spPr>
          <a:xfrm>
            <a:off x="-11999125" y="4683559"/>
            <a:ext cx="11257201" cy="1815793"/>
          </a:xfrm>
          <a:prstGeom prst="rect">
            <a:avLst/>
          </a:prstGeom>
          <a:noFill/>
          <a:ln cap="flat" cmpd="sng" w="28575">
            <a:solidFill>
              <a:srgbClr val="666666"/>
            </a:solidFill>
            <a:prstDash val="solid"/>
            <a:round/>
            <a:headEnd len="sm" w="sm" type="none"/>
            <a:tailEnd len="sm" w="sm" type="none"/>
          </a:ln>
        </p:spPr>
      </p:pic>
      <p:pic>
        <p:nvPicPr>
          <p:cNvPr id="945" name="Google Shape;945;g107e208396f_8_0"/>
          <p:cNvPicPr preferRelativeResize="0"/>
          <p:nvPr/>
        </p:nvPicPr>
        <p:blipFill>
          <a:blip r:embed="rId7">
            <a:alphaModFix/>
          </a:blip>
          <a:stretch>
            <a:fillRect/>
          </a:stretch>
        </p:blipFill>
        <p:spPr>
          <a:xfrm>
            <a:off x="12363388" y="3351688"/>
            <a:ext cx="8886825" cy="5114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141325"/>
            </a:gs>
            <a:gs pos="78130">
              <a:srgbClr val="192F50"/>
            </a:gs>
            <a:gs pos="100000">
              <a:srgbClr val="004C7F"/>
            </a:gs>
          </a:gsLst>
          <a:lin ang="5400012" scaled="0"/>
        </a:gradFill>
      </p:bgPr>
    </p:bg>
    <p:spTree>
      <p:nvGrpSpPr>
        <p:cNvPr id="949" name="Shape 949"/>
        <p:cNvGrpSpPr/>
        <p:nvPr/>
      </p:nvGrpSpPr>
      <p:grpSpPr>
        <a:xfrm>
          <a:off x="0" y="0"/>
          <a:ext cx="0" cy="0"/>
          <a:chOff x="0" y="0"/>
          <a:chExt cx="0" cy="0"/>
        </a:xfrm>
      </p:grpSpPr>
      <p:pic>
        <p:nvPicPr>
          <p:cNvPr id="950" name="Google Shape;950;g106f56b3356_0_248"/>
          <p:cNvPicPr preferRelativeResize="0"/>
          <p:nvPr/>
        </p:nvPicPr>
        <p:blipFill>
          <a:blip r:embed="rId4">
            <a:alphaModFix/>
          </a:blip>
          <a:stretch>
            <a:fillRect/>
          </a:stretch>
        </p:blipFill>
        <p:spPr>
          <a:xfrm>
            <a:off x="4910150" y="1556975"/>
            <a:ext cx="6825600" cy="4232594"/>
          </a:xfrm>
          <a:prstGeom prst="rect">
            <a:avLst/>
          </a:prstGeom>
          <a:noFill/>
          <a:ln>
            <a:noFill/>
          </a:ln>
        </p:spPr>
      </p:pic>
      <p:sp>
        <p:nvSpPr>
          <p:cNvPr id="951" name="Google Shape;951;g106f56b3356_0_248"/>
          <p:cNvSpPr txBox="1"/>
          <p:nvPr/>
        </p:nvSpPr>
        <p:spPr>
          <a:xfrm>
            <a:off x="497329" y="406659"/>
            <a:ext cx="103359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15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Core Activities - </a:t>
            </a:r>
            <a:r>
              <a:rPr b="1" lang="zh-TW" sz="3700">
                <a:solidFill>
                  <a:srgbClr val="CDD4EA"/>
                </a:solidFill>
                <a:latin typeface="Libre Baskerville"/>
                <a:ea typeface="Libre Baskerville"/>
                <a:cs typeface="Libre Baskerville"/>
                <a:sym typeface="Libre Baskerville"/>
              </a:rPr>
              <a:t>Talks &amp; Tutorials</a:t>
            </a:r>
            <a:endParaRPr sz="2500">
              <a:solidFill>
                <a:srgbClr val="CDD4EA"/>
              </a:solidFill>
            </a:endParaRPr>
          </a:p>
        </p:txBody>
      </p:sp>
      <p:graphicFrame>
        <p:nvGraphicFramePr>
          <p:cNvPr id="952" name="Google Shape;952;g106f56b3356_0_248"/>
          <p:cNvGraphicFramePr/>
          <p:nvPr/>
        </p:nvGraphicFramePr>
        <p:xfrm>
          <a:off x="803518" y="1877986"/>
          <a:ext cx="3000000" cy="3000000"/>
        </p:xfrm>
        <a:graphic>
          <a:graphicData uri="http://schemas.openxmlformats.org/drawingml/2006/table">
            <a:tbl>
              <a:tblPr firstCol="1" firstRow="1">
                <a:noFill/>
                <a:tableStyleId>{D20184BF-48B4-4793-A3EF-49065C3A61C9}</a:tableStyleId>
              </a:tblPr>
              <a:tblGrid>
                <a:gridCol w="1620150"/>
                <a:gridCol w="2257875"/>
              </a:tblGrid>
              <a:tr h="325125">
                <a:tc gridSpan="2">
                  <a:txBody>
                    <a:bodyPr/>
                    <a:lstStyle/>
                    <a:p>
                      <a:pPr indent="0" lvl="0" marL="0" marR="0" rtl="0" algn="ctr">
                        <a:lnSpc>
                          <a:spcPct val="100000"/>
                        </a:lnSpc>
                        <a:spcBef>
                          <a:spcPts val="0"/>
                        </a:spcBef>
                        <a:spcAft>
                          <a:spcPts val="0"/>
                        </a:spcAft>
                        <a:buNone/>
                      </a:pPr>
                      <a:r>
                        <a:rPr lang="zh-TW">
                          <a:solidFill>
                            <a:srgbClr val="FFFFFF"/>
                          </a:solidFill>
                          <a:latin typeface="Arial"/>
                          <a:ea typeface="Arial"/>
                          <a:cs typeface="Arial"/>
                          <a:sym typeface="Arial"/>
                        </a:rPr>
                        <a:t>Talk</a:t>
                      </a:r>
                      <a:endParaRPr>
                        <a:solidFill>
                          <a:srgbClr val="FFFFFF"/>
                        </a:solidFill>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c hMerge="1"/>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Duration</a:t>
                      </a:r>
                      <a:endParaRPr u="none" cap="none" strike="noStrike">
                        <a:solidFill>
                          <a:srgbClr val="FFFFFF"/>
                        </a:solidFill>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b="1" lang="zh-TW">
                          <a:solidFill>
                            <a:srgbClr val="FFFFFF"/>
                          </a:solidFill>
                          <a:latin typeface="Arial"/>
                          <a:ea typeface="Arial"/>
                          <a:cs typeface="Arial"/>
                          <a:sym typeface="Arial"/>
                        </a:rPr>
                        <a:t>Counts</a:t>
                      </a:r>
                      <a:endParaRPr b="1">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30min</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98089"/>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61</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98089"/>
                    </a:solidFill>
                  </a:tcPr>
                </a:tc>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45min</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1ABAF"/>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14</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1ABAF"/>
                    </a:solidFill>
                  </a:tcPr>
                </a:tc>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15min</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98089"/>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8</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98089"/>
                    </a:solidFill>
                  </a:tcPr>
                </a:tc>
              </a:tr>
            </a:tbl>
          </a:graphicData>
        </a:graphic>
      </p:graphicFrame>
      <p:graphicFrame>
        <p:nvGraphicFramePr>
          <p:cNvPr id="953" name="Google Shape;953;g106f56b3356_0_248"/>
          <p:cNvGraphicFramePr/>
          <p:nvPr/>
        </p:nvGraphicFramePr>
        <p:xfrm>
          <a:off x="803530" y="3634411"/>
          <a:ext cx="3000000" cy="3000000"/>
        </p:xfrm>
        <a:graphic>
          <a:graphicData uri="http://schemas.openxmlformats.org/drawingml/2006/table">
            <a:tbl>
              <a:tblPr firstCol="1" firstRow="1">
                <a:noFill/>
                <a:tableStyleId>{D20184BF-48B4-4793-A3EF-49065C3A61C9}</a:tableStyleId>
              </a:tblPr>
              <a:tblGrid>
                <a:gridCol w="1620150"/>
                <a:gridCol w="2257875"/>
              </a:tblGrid>
              <a:tr h="325125">
                <a:tc gridSpan="2">
                  <a:txBody>
                    <a:bodyPr/>
                    <a:lstStyle/>
                    <a:p>
                      <a:pPr indent="0" lvl="0" marL="0" marR="0" rtl="0" algn="ctr">
                        <a:lnSpc>
                          <a:spcPct val="100000"/>
                        </a:lnSpc>
                        <a:spcBef>
                          <a:spcPts val="0"/>
                        </a:spcBef>
                        <a:spcAft>
                          <a:spcPts val="0"/>
                        </a:spcAft>
                        <a:buNone/>
                      </a:pPr>
                      <a:r>
                        <a:rPr lang="zh-TW">
                          <a:solidFill>
                            <a:srgbClr val="FFFFFF"/>
                          </a:solidFill>
                          <a:latin typeface="Arial"/>
                          <a:ea typeface="Arial"/>
                          <a:cs typeface="Arial"/>
                          <a:sym typeface="Arial"/>
                        </a:rPr>
                        <a:t>Tutorial</a:t>
                      </a:r>
                      <a:endParaRPr>
                        <a:solidFill>
                          <a:srgbClr val="FFFFFF"/>
                        </a:solidFill>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c hMerge="1"/>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Duration</a:t>
                      </a:r>
                      <a:endParaRPr u="none" cap="none" strike="noStrike">
                        <a:solidFill>
                          <a:srgbClr val="FFFFFF"/>
                        </a:solidFill>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b="1" lang="zh-TW">
                          <a:solidFill>
                            <a:srgbClr val="FFFFFF"/>
                          </a:solidFill>
                          <a:latin typeface="Arial"/>
                          <a:ea typeface="Arial"/>
                          <a:cs typeface="Arial"/>
                          <a:sym typeface="Arial"/>
                        </a:rPr>
                        <a:t>Counts</a:t>
                      </a:r>
                      <a:endParaRPr b="1">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1.5hr</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98089"/>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4</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98089"/>
                    </a:solidFill>
                  </a:tcPr>
                </a:tc>
              </a:tr>
            </a:tbl>
          </a:graphicData>
        </a:graphic>
      </p:graphicFrame>
      <p:sp>
        <p:nvSpPr>
          <p:cNvPr id="954" name="Google Shape;954;g106f56b3356_0_248"/>
          <p:cNvSpPr txBox="1"/>
          <p:nvPr/>
        </p:nvSpPr>
        <p:spPr>
          <a:xfrm>
            <a:off x="803600" y="1333825"/>
            <a:ext cx="3878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900">
                <a:solidFill>
                  <a:schemeClr val="lt1"/>
                </a:solidFill>
              </a:rPr>
              <a:t>The number of contributions</a:t>
            </a:r>
            <a:endParaRPr b="1" sz="1900">
              <a:solidFill>
                <a:schemeClr val="lt1"/>
              </a:solidFill>
            </a:endParaRPr>
          </a:p>
        </p:txBody>
      </p:sp>
      <p:sp>
        <p:nvSpPr>
          <p:cNvPr id="955" name="Google Shape;955;g106f56b3356_0_248"/>
          <p:cNvSpPr txBox="1"/>
          <p:nvPr/>
        </p:nvSpPr>
        <p:spPr>
          <a:xfrm>
            <a:off x="615550" y="4921675"/>
            <a:ext cx="4254000" cy="944700"/>
          </a:xfrm>
          <a:prstGeom prst="rect">
            <a:avLst/>
          </a:prstGeom>
          <a:noFill/>
          <a:ln>
            <a:noFill/>
          </a:ln>
        </p:spPr>
        <p:txBody>
          <a:bodyPr anchorCtr="0" anchor="ctr" bIns="25400" lIns="25400" spcFirstLastPara="1" rIns="25400" wrap="square" tIns="25400">
            <a:spAutoFit/>
          </a:bodyPr>
          <a:lstStyle/>
          <a:p>
            <a:pPr indent="0" lvl="0" marL="0" marR="0" rtl="0" algn="ctr">
              <a:lnSpc>
                <a:spcPct val="115000"/>
              </a:lnSpc>
              <a:spcBef>
                <a:spcPts val="0"/>
              </a:spcBef>
              <a:spcAft>
                <a:spcPts val="0"/>
              </a:spcAft>
              <a:buClr>
                <a:srgbClr val="BEA64D"/>
              </a:buClr>
              <a:buSzPts val="3000"/>
              <a:buFont typeface="Libre Baskerville"/>
              <a:buNone/>
            </a:pPr>
            <a:r>
              <a:rPr b="1" lang="zh-TW" sz="2200">
                <a:solidFill>
                  <a:schemeClr val="lt1"/>
                </a:solidFill>
                <a:latin typeface="Libre Baskerville"/>
                <a:ea typeface="Libre Baskerville"/>
                <a:cs typeface="Libre Baskerville"/>
                <a:sym typeface="Libre Baskerville"/>
              </a:rPr>
              <a:t>We </a:t>
            </a:r>
            <a:r>
              <a:rPr b="1" lang="zh-TW" sz="2200">
                <a:solidFill>
                  <a:schemeClr val="lt1"/>
                </a:solidFill>
                <a:latin typeface="Libre Baskerville"/>
                <a:ea typeface="Libre Baskerville"/>
                <a:cs typeface="Libre Baskerville"/>
                <a:sym typeface="Libre Baskerville"/>
              </a:rPr>
              <a:t>received </a:t>
            </a:r>
            <a:r>
              <a:rPr b="1" lang="zh-TW" sz="2700">
                <a:solidFill>
                  <a:schemeClr val="lt1"/>
                </a:solidFill>
                <a:latin typeface="Libre Baskerville"/>
                <a:ea typeface="Libre Baskerville"/>
                <a:cs typeface="Libre Baskerville"/>
                <a:sym typeface="Libre Baskerville"/>
              </a:rPr>
              <a:t>87 </a:t>
            </a:r>
            <a:r>
              <a:rPr b="1" lang="zh-TW" sz="2200">
                <a:solidFill>
                  <a:schemeClr val="lt1"/>
                </a:solidFill>
                <a:latin typeface="Libre Baskerville"/>
                <a:ea typeface="Libre Baskerville"/>
                <a:cs typeface="Libre Baskerville"/>
                <a:sym typeface="Libre Baskerville"/>
              </a:rPr>
              <a:t>proposals which cover </a:t>
            </a:r>
            <a:r>
              <a:rPr b="1" lang="zh-TW" sz="2700">
                <a:solidFill>
                  <a:schemeClr val="lt1"/>
                </a:solidFill>
                <a:latin typeface="Libre Baskerville"/>
                <a:ea typeface="Libre Baskerville"/>
                <a:cs typeface="Libre Baskerville"/>
                <a:sym typeface="Libre Baskerville"/>
              </a:rPr>
              <a:t>19</a:t>
            </a:r>
            <a:r>
              <a:rPr b="1" lang="zh-TW" sz="2200">
                <a:solidFill>
                  <a:schemeClr val="lt1"/>
                </a:solidFill>
                <a:latin typeface="Libre Baskerville"/>
                <a:ea typeface="Libre Baskerville"/>
                <a:cs typeface="Libre Baskerville"/>
                <a:sym typeface="Libre Baskerville"/>
              </a:rPr>
              <a:t> categories! </a:t>
            </a:r>
            <a:endParaRPr sz="2200">
              <a:solidFill>
                <a:schemeClr val="lt1"/>
              </a:solidFill>
            </a:endParaRPr>
          </a:p>
        </p:txBody>
      </p:sp>
      <p:pic>
        <p:nvPicPr>
          <p:cNvPr descr="n0qA-MuCS-r_Q8A_dWccvjsCUBM4cEeSaUJ9Cwx5JjPpaM4C0wx0rbC0RK_P0e89FGSkoGCWhhYgnw35D2G8imtLsKzj0XcVzdQiHuzDgVjv25Uz5kK-ig3T94XOknr-NFfsBc7aj-w=s0.png" id="956" name="Google Shape;956;g106f56b3356_0_248">
            <a:hlinkClick action="ppaction://hlinksldjump" r:id="rId5"/>
          </p:cNvPr>
          <p:cNvPicPr preferRelativeResize="0"/>
          <p:nvPr/>
        </p:nvPicPr>
        <p:blipFill rotWithShape="1">
          <a:blip r:embed="rId6">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960" name="Shape 960"/>
        <p:cNvGrpSpPr/>
        <p:nvPr/>
      </p:nvGrpSpPr>
      <p:grpSpPr>
        <a:xfrm>
          <a:off x="0" y="0"/>
          <a:ext cx="0" cy="0"/>
          <a:chOff x="0" y="0"/>
          <a:chExt cx="0" cy="0"/>
        </a:xfrm>
      </p:grpSpPr>
      <p:pic>
        <p:nvPicPr>
          <p:cNvPr id="961" name="Google Shape;961;g1059227251c_0_21"/>
          <p:cNvPicPr preferRelativeResize="0"/>
          <p:nvPr/>
        </p:nvPicPr>
        <p:blipFill>
          <a:blip r:embed="rId3">
            <a:alphaModFix/>
          </a:blip>
          <a:stretch>
            <a:fillRect/>
          </a:stretch>
        </p:blipFill>
        <p:spPr>
          <a:xfrm>
            <a:off x="4833950" y="1328375"/>
            <a:ext cx="6825600" cy="4232594"/>
          </a:xfrm>
          <a:prstGeom prst="rect">
            <a:avLst/>
          </a:prstGeom>
          <a:noFill/>
          <a:ln>
            <a:noFill/>
          </a:ln>
        </p:spPr>
      </p:pic>
      <p:sp>
        <p:nvSpPr>
          <p:cNvPr id="962" name="Google Shape;962;g1059227251c_0_21"/>
          <p:cNvSpPr txBox="1"/>
          <p:nvPr/>
        </p:nvSpPr>
        <p:spPr>
          <a:xfrm>
            <a:off x="497329" y="406659"/>
            <a:ext cx="103359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15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Core Activities - </a:t>
            </a:r>
            <a:r>
              <a:rPr b="1" lang="zh-TW" sz="3700">
                <a:solidFill>
                  <a:srgbClr val="CDD4EA"/>
                </a:solidFill>
                <a:latin typeface="Libre Baskerville"/>
                <a:ea typeface="Libre Baskerville"/>
                <a:cs typeface="Libre Baskerville"/>
                <a:sym typeface="Libre Baskerville"/>
              </a:rPr>
              <a:t>Talks &amp; Tutorials</a:t>
            </a:r>
            <a:endParaRPr sz="2500">
              <a:solidFill>
                <a:srgbClr val="CDD4EA"/>
              </a:solidFill>
            </a:endParaRPr>
          </a:p>
        </p:txBody>
      </p:sp>
      <p:graphicFrame>
        <p:nvGraphicFramePr>
          <p:cNvPr id="963" name="Google Shape;963;g1059227251c_0_21"/>
          <p:cNvGraphicFramePr/>
          <p:nvPr/>
        </p:nvGraphicFramePr>
        <p:xfrm>
          <a:off x="803518" y="2106586"/>
          <a:ext cx="3000000" cy="3000000"/>
        </p:xfrm>
        <a:graphic>
          <a:graphicData uri="http://schemas.openxmlformats.org/drawingml/2006/table">
            <a:tbl>
              <a:tblPr firstCol="1" firstRow="1">
                <a:noFill/>
                <a:tableStyleId>{D20184BF-48B4-4793-A3EF-49065C3A61C9}</a:tableStyleId>
              </a:tblPr>
              <a:tblGrid>
                <a:gridCol w="1620150"/>
                <a:gridCol w="2257875"/>
              </a:tblGrid>
              <a:tr h="325125">
                <a:tc gridSpan="2">
                  <a:txBody>
                    <a:bodyPr/>
                    <a:lstStyle/>
                    <a:p>
                      <a:pPr indent="0" lvl="0" marL="0" marR="0" rtl="0" algn="ctr">
                        <a:lnSpc>
                          <a:spcPct val="100000"/>
                        </a:lnSpc>
                        <a:spcBef>
                          <a:spcPts val="0"/>
                        </a:spcBef>
                        <a:spcAft>
                          <a:spcPts val="0"/>
                        </a:spcAft>
                        <a:buNone/>
                      </a:pPr>
                      <a:r>
                        <a:rPr lang="zh-TW">
                          <a:solidFill>
                            <a:srgbClr val="FFFFFF"/>
                          </a:solidFill>
                          <a:latin typeface="Arial"/>
                          <a:ea typeface="Arial"/>
                          <a:cs typeface="Arial"/>
                          <a:sym typeface="Arial"/>
                        </a:rPr>
                        <a:t>Talk</a:t>
                      </a:r>
                      <a:endParaRPr>
                        <a:solidFill>
                          <a:srgbClr val="FFFFFF"/>
                        </a:solidFill>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c hMerge="1"/>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Duration</a:t>
                      </a:r>
                      <a:endParaRPr u="none" cap="none" strike="noStrike">
                        <a:solidFill>
                          <a:srgbClr val="FFFFFF"/>
                        </a:solidFill>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b="1" lang="zh-TW">
                          <a:solidFill>
                            <a:srgbClr val="FFFFFF"/>
                          </a:solidFill>
                          <a:latin typeface="Arial"/>
                          <a:ea typeface="Arial"/>
                          <a:cs typeface="Arial"/>
                          <a:sym typeface="Arial"/>
                        </a:rPr>
                        <a:t>Counts</a:t>
                      </a:r>
                      <a:endParaRPr b="1">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30min</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98089"/>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24</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98089"/>
                    </a:solidFill>
                  </a:tcPr>
                </a:tc>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45min</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1ABAF"/>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10</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1ABAF"/>
                    </a:solidFill>
                  </a:tcPr>
                </a:tc>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15min</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98089"/>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3</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98089"/>
                    </a:solidFill>
                  </a:tcPr>
                </a:tc>
              </a:tr>
            </a:tbl>
          </a:graphicData>
        </a:graphic>
      </p:graphicFrame>
      <p:graphicFrame>
        <p:nvGraphicFramePr>
          <p:cNvPr id="964" name="Google Shape;964;g1059227251c_0_21"/>
          <p:cNvGraphicFramePr/>
          <p:nvPr/>
        </p:nvGraphicFramePr>
        <p:xfrm>
          <a:off x="803530" y="3863011"/>
          <a:ext cx="3000000" cy="3000000"/>
        </p:xfrm>
        <a:graphic>
          <a:graphicData uri="http://schemas.openxmlformats.org/drawingml/2006/table">
            <a:tbl>
              <a:tblPr firstCol="1" firstRow="1">
                <a:noFill/>
                <a:tableStyleId>{D20184BF-48B4-4793-A3EF-49065C3A61C9}</a:tableStyleId>
              </a:tblPr>
              <a:tblGrid>
                <a:gridCol w="1620150"/>
                <a:gridCol w="2257875"/>
              </a:tblGrid>
              <a:tr h="325125">
                <a:tc gridSpan="2">
                  <a:txBody>
                    <a:bodyPr/>
                    <a:lstStyle/>
                    <a:p>
                      <a:pPr indent="0" lvl="0" marL="0" marR="0" rtl="0" algn="ctr">
                        <a:lnSpc>
                          <a:spcPct val="100000"/>
                        </a:lnSpc>
                        <a:spcBef>
                          <a:spcPts val="0"/>
                        </a:spcBef>
                        <a:spcAft>
                          <a:spcPts val="0"/>
                        </a:spcAft>
                        <a:buNone/>
                      </a:pPr>
                      <a:r>
                        <a:rPr lang="zh-TW">
                          <a:solidFill>
                            <a:srgbClr val="FFFFFF"/>
                          </a:solidFill>
                          <a:latin typeface="Arial"/>
                          <a:ea typeface="Arial"/>
                          <a:cs typeface="Arial"/>
                          <a:sym typeface="Arial"/>
                        </a:rPr>
                        <a:t>Tutorial</a:t>
                      </a:r>
                      <a:endParaRPr>
                        <a:solidFill>
                          <a:srgbClr val="FFFFFF"/>
                        </a:solidFill>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c hMerge="1"/>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Duration</a:t>
                      </a:r>
                      <a:endParaRPr u="none" cap="none" strike="noStrike">
                        <a:solidFill>
                          <a:srgbClr val="FFFFFF"/>
                        </a:solidFill>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b="1" lang="zh-TW">
                          <a:solidFill>
                            <a:srgbClr val="FFFFFF"/>
                          </a:solidFill>
                          <a:latin typeface="Arial"/>
                          <a:ea typeface="Arial"/>
                          <a:cs typeface="Arial"/>
                          <a:sym typeface="Arial"/>
                        </a:rPr>
                        <a:t>Counts</a:t>
                      </a:r>
                      <a:endParaRPr b="1">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2585F"/>
                    </a:solidFill>
                  </a:tcPr>
                </a:tc>
              </a:tr>
              <a:tr h="325125">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1.5hr</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98089"/>
                    </a:solidFill>
                  </a:tcPr>
                </a:tc>
                <a:tc>
                  <a:txBody>
                    <a:bodyPr/>
                    <a:lstStyle/>
                    <a:p>
                      <a:pPr indent="0" lvl="0" marL="0" marR="0" rtl="0" algn="ctr">
                        <a:lnSpc>
                          <a:spcPct val="100000"/>
                        </a:lnSpc>
                        <a:spcBef>
                          <a:spcPts val="0"/>
                        </a:spcBef>
                        <a:spcAft>
                          <a:spcPts val="0"/>
                        </a:spcAft>
                        <a:buClr>
                          <a:srgbClr val="FFFFFF"/>
                        </a:buClr>
                        <a:buSzPts val="1300"/>
                        <a:buFont typeface="Helvetica Neue"/>
                        <a:buNone/>
                      </a:pPr>
                      <a:r>
                        <a:rPr lang="zh-TW">
                          <a:solidFill>
                            <a:srgbClr val="FFFFFF"/>
                          </a:solidFill>
                          <a:latin typeface="Arial"/>
                          <a:ea typeface="Arial"/>
                          <a:cs typeface="Arial"/>
                          <a:sym typeface="Arial"/>
                        </a:rPr>
                        <a:t>3</a:t>
                      </a:r>
                      <a:endParaRPr>
                        <a:latin typeface="Arial"/>
                        <a:ea typeface="Arial"/>
                        <a:cs typeface="Arial"/>
                        <a:sym typeface="Arial"/>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98089"/>
                    </a:solidFill>
                  </a:tcPr>
                </a:tc>
              </a:tr>
            </a:tbl>
          </a:graphicData>
        </a:graphic>
      </p:graphicFrame>
      <p:sp>
        <p:nvSpPr>
          <p:cNvPr id="965" name="Google Shape;965;g1059227251c_0_21"/>
          <p:cNvSpPr txBox="1"/>
          <p:nvPr/>
        </p:nvSpPr>
        <p:spPr>
          <a:xfrm>
            <a:off x="828825" y="1547900"/>
            <a:ext cx="3827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800">
                <a:solidFill>
                  <a:schemeClr val="lt1"/>
                </a:solidFill>
              </a:rPr>
              <a:t>N</a:t>
            </a:r>
            <a:r>
              <a:rPr b="1" lang="zh-TW" sz="1800">
                <a:solidFill>
                  <a:schemeClr val="lt1"/>
                </a:solidFill>
              </a:rPr>
              <a:t>umbers of Accepted Proposals</a:t>
            </a:r>
            <a:endParaRPr b="1" sz="1800">
              <a:solidFill>
                <a:schemeClr val="lt1"/>
              </a:solidFill>
            </a:endParaRPr>
          </a:p>
        </p:txBody>
      </p:sp>
      <p:sp>
        <p:nvSpPr>
          <p:cNvPr id="966" name="Google Shape;966;g1059227251c_0_21"/>
          <p:cNvSpPr txBox="1"/>
          <p:nvPr/>
        </p:nvSpPr>
        <p:spPr>
          <a:xfrm>
            <a:off x="928058" y="5474150"/>
            <a:ext cx="10335900" cy="8517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2200">
                <a:solidFill>
                  <a:schemeClr val="lt1"/>
                </a:solidFill>
                <a:latin typeface="Libre Baskerville"/>
                <a:ea typeface="Libre Baskerville"/>
                <a:cs typeface="Libre Baskerville"/>
                <a:sym typeface="Libre Baskerville"/>
              </a:rPr>
              <a:t>To enrich the conference, we maintain as diverse a theme as possible.</a:t>
            </a:r>
            <a:endParaRPr b="1" sz="2200">
              <a:solidFill>
                <a:schemeClr val="lt1"/>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rgbClr val="BEA64D"/>
              </a:buClr>
              <a:buSzPts val="3000"/>
              <a:buFont typeface="Libre Baskerville"/>
              <a:buNone/>
            </a:pPr>
            <a:r>
              <a:rPr b="1" lang="zh-TW" sz="3000">
                <a:solidFill>
                  <a:schemeClr val="lt1"/>
                </a:solidFill>
                <a:latin typeface="Libre Baskerville"/>
                <a:ea typeface="Libre Baskerville"/>
                <a:cs typeface="Libre Baskerville"/>
                <a:sym typeface="Libre Baskerville"/>
              </a:rPr>
              <a:t>37</a:t>
            </a:r>
            <a:r>
              <a:rPr b="1" lang="zh-TW" sz="2200">
                <a:solidFill>
                  <a:schemeClr val="lt1"/>
                </a:solidFill>
                <a:latin typeface="Libre Baskerville"/>
                <a:ea typeface="Libre Baskerville"/>
                <a:cs typeface="Libre Baskerville"/>
                <a:sym typeface="Libre Baskerville"/>
              </a:rPr>
              <a:t> talks and </a:t>
            </a:r>
            <a:r>
              <a:rPr b="1" lang="zh-TW" sz="3000">
                <a:solidFill>
                  <a:schemeClr val="lt1"/>
                </a:solidFill>
                <a:latin typeface="Libre Baskerville"/>
                <a:ea typeface="Libre Baskerville"/>
                <a:cs typeface="Libre Baskerville"/>
                <a:sym typeface="Libre Baskerville"/>
              </a:rPr>
              <a:t>3</a:t>
            </a:r>
            <a:r>
              <a:rPr b="1" lang="zh-TW" sz="2200">
                <a:solidFill>
                  <a:schemeClr val="lt1"/>
                </a:solidFill>
                <a:latin typeface="Libre Baskerville"/>
                <a:ea typeface="Libre Baskerville"/>
                <a:cs typeface="Libre Baskerville"/>
                <a:sym typeface="Libre Baskerville"/>
              </a:rPr>
              <a:t> tutorials are selected. They cover </a:t>
            </a:r>
            <a:r>
              <a:rPr b="1" lang="zh-TW" sz="3000">
                <a:solidFill>
                  <a:schemeClr val="lt1"/>
                </a:solidFill>
                <a:latin typeface="Libre Baskerville"/>
                <a:ea typeface="Libre Baskerville"/>
                <a:cs typeface="Libre Baskerville"/>
                <a:sym typeface="Libre Baskerville"/>
              </a:rPr>
              <a:t>15</a:t>
            </a:r>
            <a:r>
              <a:rPr b="1" lang="zh-TW" sz="2200">
                <a:solidFill>
                  <a:schemeClr val="lt1"/>
                </a:solidFill>
                <a:latin typeface="Libre Baskerville"/>
                <a:ea typeface="Libre Baskerville"/>
                <a:cs typeface="Libre Baskerville"/>
                <a:sym typeface="Libre Baskerville"/>
              </a:rPr>
              <a:t> categories!</a:t>
            </a:r>
            <a:endParaRPr b="1" sz="2200">
              <a:solidFill>
                <a:schemeClr val="lt1"/>
              </a:solidFill>
              <a:latin typeface="Libre Baskerville"/>
              <a:ea typeface="Libre Baskerville"/>
              <a:cs typeface="Libre Baskerville"/>
              <a:sym typeface="Libre Baskerville"/>
            </a:endParaRPr>
          </a:p>
        </p:txBody>
      </p:sp>
      <p:pic>
        <p:nvPicPr>
          <p:cNvPr descr="n0qA-MuCS-r_Q8A_dWccvjsCUBM4cEeSaUJ9Cwx5JjPpaM4C0wx0rbC0RK_P0e89FGSkoGCWhhYgnw35D2G8imtLsKzj0XcVzdQiHuzDgVjv25Uz5kK-ig3T94XOknr-NFfsBc7aj-w=s0.png" id="967" name="Google Shape;967;g1059227251c_0_21">
            <a:hlinkClick action="ppaction://hlinksldjump" r:id="rId4"/>
          </p:cNvPr>
          <p:cNvPicPr preferRelativeResize="0"/>
          <p:nvPr/>
        </p:nvPicPr>
        <p:blipFill rotWithShape="1">
          <a:blip r:embed="rId5">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971" name="Shape 971"/>
        <p:cNvGrpSpPr/>
        <p:nvPr/>
      </p:nvGrpSpPr>
      <p:grpSpPr>
        <a:xfrm>
          <a:off x="0" y="0"/>
          <a:ext cx="0" cy="0"/>
          <a:chOff x="0" y="0"/>
          <a:chExt cx="0" cy="0"/>
        </a:xfrm>
      </p:grpSpPr>
      <p:sp>
        <p:nvSpPr>
          <p:cNvPr id="972" name="Google Shape;972;g105d677a9f7_0_199"/>
          <p:cNvSpPr txBox="1"/>
          <p:nvPr>
            <p:ph idx="4294967295" type="title"/>
          </p:nvPr>
        </p:nvSpPr>
        <p:spPr>
          <a:xfrm>
            <a:off x="4229925" y="2482675"/>
            <a:ext cx="7641900" cy="1999800"/>
          </a:xfrm>
          <a:prstGeom prst="rect">
            <a:avLst/>
          </a:prstGeom>
          <a:noFill/>
          <a:ln>
            <a:noFill/>
          </a:ln>
        </p:spPr>
        <p:txBody>
          <a:bodyPr anchorCtr="0" anchor="b" bIns="45700" lIns="91425" spcFirstLastPara="1" rIns="91425" wrap="square" tIns="45700">
            <a:noAutofit/>
          </a:bodyPr>
          <a:lstStyle/>
          <a:p>
            <a:pPr indent="0" lvl="0" marL="0" rtl="0" algn="l">
              <a:lnSpc>
                <a:spcPct val="150000"/>
              </a:lnSpc>
              <a:spcBef>
                <a:spcPts val="0"/>
              </a:spcBef>
              <a:spcAft>
                <a:spcPts val="0"/>
              </a:spcAft>
              <a:buClr>
                <a:schemeClr val="dk1"/>
              </a:buClr>
              <a:buSzPts val="5400"/>
              <a:buFont typeface="Calibri"/>
              <a:buNone/>
            </a:pPr>
            <a:r>
              <a:rPr b="1" lang="zh-TW" sz="3200">
                <a:solidFill>
                  <a:srgbClr val="E8EBF5"/>
                </a:solidFill>
                <a:latin typeface="Libre Baskerville"/>
                <a:ea typeface="Libre Baskerville"/>
                <a:cs typeface="Libre Baskerville"/>
                <a:sym typeface="Libre Baskerville"/>
              </a:rPr>
              <a:t>Chapter 04</a:t>
            </a:r>
            <a:endParaRPr b="1" sz="3200">
              <a:solidFill>
                <a:srgbClr val="E8EBF5"/>
              </a:solidFill>
              <a:latin typeface="Libre Baskerville"/>
              <a:ea typeface="Libre Baskerville"/>
              <a:cs typeface="Libre Baskerville"/>
              <a:sym typeface="Libre Baskerville"/>
            </a:endParaRPr>
          </a:p>
          <a:p>
            <a:pPr indent="0" lvl="0" marL="0" rtl="0" algn="l">
              <a:lnSpc>
                <a:spcPct val="115000"/>
              </a:lnSpc>
              <a:spcBef>
                <a:spcPts val="0"/>
              </a:spcBef>
              <a:spcAft>
                <a:spcPts val="0"/>
              </a:spcAft>
              <a:buClr>
                <a:schemeClr val="dk1"/>
              </a:buClr>
              <a:buSzPts val="5400"/>
              <a:buFont typeface="Calibri"/>
              <a:buNone/>
            </a:pPr>
            <a:r>
              <a:rPr b="1" lang="zh-TW" sz="3200">
                <a:solidFill>
                  <a:srgbClr val="E8EBF5"/>
                </a:solidFill>
                <a:latin typeface="Libre Baskerville"/>
                <a:ea typeface="Libre Baskerville"/>
                <a:cs typeface="Libre Baskerville"/>
                <a:sym typeface="Libre Baskerville"/>
              </a:rPr>
              <a:t>PyCon TW 2021</a:t>
            </a:r>
            <a:endParaRPr b="1" sz="32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Clr>
                <a:schemeClr val="dk1"/>
              </a:buClr>
              <a:buSzPts val="1100"/>
              <a:buFont typeface="Arial"/>
              <a:buNone/>
            </a:pPr>
            <a:r>
              <a:rPr b="1" lang="zh-TW" sz="3000">
                <a:solidFill>
                  <a:srgbClr val="E8EBF5"/>
                </a:solidFill>
                <a:latin typeface="Libre Baskerville"/>
                <a:ea typeface="Libre Baskerville"/>
                <a:cs typeface="Libre Baskerville"/>
                <a:sym typeface="Libre Baskerville"/>
              </a:rPr>
              <a:t>Online Platform Usage Performance</a:t>
            </a:r>
            <a:endParaRPr b="1" sz="30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Clr>
                <a:schemeClr val="dk1"/>
              </a:buClr>
              <a:buSzPts val="1100"/>
              <a:buFont typeface="Arial"/>
              <a:buNone/>
            </a:pPr>
            <a:r>
              <a:rPr b="1" lang="zh-TW" sz="2000">
                <a:solidFill>
                  <a:srgbClr val="E8EBF5"/>
                </a:solidFill>
                <a:latin typeface="Libre Baskerville"/>
                <a:ea typeface="Libre Baskerville"/>
                <a:cs typeface="Libre Baskerville"/>
                <a:sym typeface="Libre Baskerville"/>
              </a:rPr>
              <a:t>#YoutubeLive #GatherTown</a:t>
            </a:r>
            <a:endParaRPr b="1" sz="2000">
              <a:solidFill>
                <a:srgbClr val="E8EBF5"/>
              </a:solidFill>
              <a:latin typeface="Libre Baskerville"/>
              <a:ea typeface="Libre Baskerville"/>
              <a:cs typeface="Libre Baskerville"/>
              <a:sym typeface="Libre Baskerville"/>
            </a:endParaRPr>
          </a:p>
        </p:txBody>
      </p:sp>
      <p:cxnSp>
        <p:nvCxnSpPr>
          <p:cNvPr id="973" name="Google Shape;973;g105d677a9f7_0_199"/>
          <p:cNvCxnSpPr/>
          <p:nvPr/>
        </p:nvCxnSpPr>
        <p:spPr>
          <a:xfrm>
            <a:off x="434578" y="373856"/>
            <a:ext cx="11379300" cy="6300"/>
          </a:xfrm>
          <a:prstGeom prst="straightConnector1">
            <a:avLst/>
          </a:prstGeom>
          <a:noFill/>
          <a:ln cap="rnd" cmpd="sng" w="19050">
            <a:solidFill>
              <a:schemeClr val="lt2"/>
            </a:solidFill>
            <a:prstDash val="solid"/>
            <a:miter lim="800000"/>
            <a:headEnd len="sm" w="sm" type="none"/>
            <a:tailEnd len="sm" w="sm" type="none"/>
          </a:ln>
        </p:spPr>
      </p:cxnSp>
      <p:cxnSp>
        <p:nvCxnSpPr>
          <p:cNvPr id="974" name="Google Shape;974;g105d677a9f7_0_199"/>
          <p:cNvCxnSpPr/>
          <p:nvPr/>
        </p:nvCxnSpPr>
        <p:spPr>
          <a:xfrm>
            <a:off x="406353" y="6477856"/>
            <a:ext cx="11379300" cy="6300"/>
          </a:xfrm>
          <a:prstGeom prst="straightConnector1">
            <a:avLst/>
          </a:prstGeom>
          <a:noFill/>
          <a:ln cap="rnd" cmpd="sng" w="19050">
            <a:solidFill>
              <a:schemeClr val="lt2"/>
            </a:solidFill>
            <a:prstDash val="solid"/>
            <a:miter lim="800000"/>
            <a:headEnd len="sm" w="sm" type="none"/>
            <a:tailEnd len="sm" w="sm" type="none"/>
          </a:ln>
        </p:spPr>
      </p:cxnSp>
      <p:pic>
        <p:nvPicPr>
          <p:cNvPr id="975" name="Google Shape;975;g105d677a9f7_0_199"/>
          <p:cNvPicPr preferRelativeResize="0"/>
          <p:nvPr/>
        </p:nvPicPr>
        <p:blipFill rotWithShape="1">
          <a:blip r:embed="rId3">
            <a:alphaModFix/>
          </a:blip>
          <a:srcRect b="0" l="0" r="0" t="0"/>
          <a:stretch/>
        </p:blipFill>
        <p:spPr>
          <a:xfrm>
            <a:off x="1256250" y="1154775"/>
            <a:ext cx="2863850" cy="4548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979" name="Shape 979"/>
        <p:cNvGrpSpPr/>
        <p:nvPr/>
      </p:nvGrpSpPr>
      <p:grpSpPr>
        <a:xfrm>
          <a:off x="0" y="0"/>
          <a:ext cx="0" cy="0"/>
          <a:chOff x="0" y="0"/>
          <a:chExt cx="0" cy="0"/>
        </a:xfrm>
      </p:grpSpPr>
      <p:sp>
        <p:nvSpPr>
          <p:cNvPr id="980" name="Google Shape;980;g105648f0741_0_389"/>
          <p:cNvSpPr txBox="1"/>
          <p:nvPr/>
        </p:nvSpPr>
        <p:spPr>
          <a:xfrm>
            <a:off x="6567225" y="4833150"/>
            <a:ext cx="4953600" cy="12210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2300">
                <a:solidFill>
                  <a:schemeClr val="lt1"/>
                </a:solidFill>
                <a:latin typeface="Libre Baskerville"/>
                <a:ea typeface="Libre Baskerville"/>
                <a:cs typeface="Libre Baskerville"/>
                <a:sym typeface="Libre Baskerville"/>
              </a:rPr>
              <a:t>The Concurrent Viewers of </a:t>
            </a:r>
            <a:endParaRPr b="1" sz="2300">
              <a:solidFill>
                <a:schemeClr val="lt1"/>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rgbClr val="BEA64D"/>
              </a:buClr>
              <a:buSzPts val="3000"/>
              <a:buFont typeface="Libre Baskerville"/>
              <a:buNone/>
            </a:pPr>
            <a:r>
              <a:rPr b="1" lang="zh-TW" sz="2300">
                <a:solidFill>
                  <a:schemeClr val="lt1"/>
                </a:solidFill>
                <a:latin typeface="Libre Baskerville"/>
                <a:ea typeface="Libre Baskerville"/>
                <a:cs typeface="Libre Baskerville"/>
                <a:sym typeface="Libre Baskerville"/>
              </a:rPr>
              <a:t>Live Streaming Reaches</a:t>
            </a:r>
            <a:endParaRPr b="1" sz="2300">
              <a:solidFill>
                <a:schemeClr val="lt1"/>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rgbClr val="BEA64D"/>
              </a:buClr>
              <a:buSzPts val="3000"/>
              <a:buFont typeface="Libre Baskerville"/>
              <a:buNone/>
            </a:pPr>
            <a:r>
              <a:rPr b="1" lang="zh-TW" sz="3000">
                <a:solidFill>
                  <a:schemeClr val="lt1"/>
                </a:solidFill>
                <a:latin typeface="Libre Baskerville"/>
                <a:ea typeface="Libre Baskerville"/>
                <a:cs typeface="Libre Baskerville"/>
                <a:sym typeface="Libre Baskerville"/>
              </a:rPr>
              <a:t>4</a:t>
            </a:r>
            <a:r>
              <a:rPr b="1" lang="zh-TW" sz="3000">
                <a:solidFill>
                  <a:schemeClr val="lt1"/>
                </a:solidFill>
                <a:latin typeface="Libre Baskerville"/>
                <a:ea typeface="Libre Baskerville"/>
                <a:cs typeface="Libre Baskerville"/>
                <a:sym typeface="Libre Baskerville"/>
                <a:extLst>
                  <a:ext uri="http://customooxmlschemas.google.com/">
                    <go:slidesCustomData xmlns:go="http://customooxmlschemas.google.com/" textRoundtripDataId="1"/>
                  </a:ext>
                </a:extLst>
              </a:rPr>
              <a:t>66</a:t>
            </a:r>
            <a:endParaRPr b="1" sz="3000">
              <a:solidFill>
                <a:schemeClr val="lt1"/>
              </a:solidFill>
              <a:latin typeface="Libre Baskerville"/>
              <a:ea typeface="Libre Baskerville"/>
              <a:cs typeface="Libre Baskerville"/>
              <a:sym typeface="Libre Baskerville"/>
            </a:endParaRPr>
          </a:p>
        </p:txBody>
      </p:sp>
      <p:pic>
        <p:nvPicPr>
          <p:cNvPr id="981" name="Google Shape;981;g105648f0741_0_389"/>
          <p:cNvPicPr preferRelativeResize="0"/>
          <p:nvPr/>
        </p:nvPicPr>
        <p:blipFill>
          <a:blip r:embed="rId3">
            <a:alphaModFix/>
          </a:blip>
          <a:stretch>
            <a:fillRect/>
          </a:stretch>
        </p:blipFill>
        <p:spPr>
          <a:xfrm>
            <a:off x="6966713" y="1434034"/>
            <a:ext cx="4154626" cy="3380329"/>
          </a:xfrm>
          <a:prstGeom prst="rect">
            <a:avLst/>
          </a:prstGeom>
          <a:noFill/>
          <a:ln>
            <a:noFill/>
          </a:ln>
        </p:spPr>
      </p:pic>
      <p:sp>
        <p:nvSpPr>
          <p:cNvPr id="982" name="Google Shape;982;g105648f0741_0_389"/>
          <p:cNvSpPr txBox="1"/>
          <p:nvPr/>
        </p:nvSpPr>
        <p:spPr>
          <a:xfrm>
            <a:off x="497325" y="387625"/>
            <a:ext cx="81894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Online Platform - Youtube Live</a:t>
            </a:r>
            <a:endParaRPr sz="3700">
              <a:solidFill>
                <a:srgbClr val="CDD4EA"/>
              </a:solidFill>
            </a:endParaRPr>
          </a:p>
        </p:txBody>
      </p:sp>
      <p:pic>
        <p:nvPicPr>
          <p:cNvPr descr="截圖 2021-12-09 下午11.59.47.png" id="983" name="Google Shape;983;g105648f0741_0_389"/>
          <p:cNvPicPr preferRelativeResize="0"/>
          <p:nvPr/>
        </p:nvPicPr>
        <p:blipFill>
          <a:blip r:embed="rId4">
            <a:alphaModFix/>
          </a:blip>
          <a:stretch>
            <a:fillRect/>
          </a:stretch>
        </p:blipFill>
        <p:spPr>
          <a:xfrm>
            <a:off x="911014" y="2025138"/>
            <a:ext cx="5580000" cy="3487500"/>
          </a:xfrm>
          <a:prstGeom prst="rect">
            <a:avLst/>
          </a:prstGeom>
          <a:noFill/>
          <a:ln>
            <a:noFill/>
          </a:ln>
          <a:effectLst>
            <a:outerShdw blurRad="200025" rotWithShape="0" algn="bl" dir="2520000" dist="180975">
              <a:srgbClr val="000000">
                <a:alpha val="55000"/>
              </a:srgbClr>
            </a:outerShdw>
          </a:effectLst>
        </p:spPr>
      </p:pic>
      <p:pic>
        <p:nvPicPr>
          <p:cNvPr descr="n0qA-MuCS-r_Q8A_dWccvjsCUBM4cEeSaUJ9Cwx5JjPpaM4C0wx0rbC0RK_P0e89FGSkoGCWhhYgnw35D2G8imtLsKzj0XcVzdQiHuzDgVjv25Uz5kK-ig3T94XOknr-NFfsBc7aj-w=s0.png" id="984" name="Google Shape;984;g105648f0741_0_389">
            <a:hlinkClick action="ppaction://hlinksldjump" r:id="rId5"/>
          </p:cNvPr>
          <p:cNvPicPr preferRelativeResize="0"/>
          <p:nvPr/>
        </p:nvPicPr>
        <p:blipFill rotWithShape="1">
          <a:blip r:embed="rId6">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988" name="Shape 988"/>
        <p:cNvGrpSpPr/>
        <p:nvPr/>
      </p:nvGrpSpPr>
      <p:grpSpPr>
        <a:xfrm>
          <a:off x="0" y="0"/>
          <a:ext cx="0" cy="0"/>
          <a:chOff x="0" y="0"/>
          <a:chExt cx="0" cy="0"/>
        </a:xfrm>
      </p:grpSpPr>
      <p:sp>
        <p:nvSpPr>
          <p:cNvPr id="989" name="Google Shape;989;g105c6639601_0_733"/>
          <p:cNvSpPr txBox="1"/>
          <p:nvPr/>
        </p:nvSpPr>
        <p:spPr>
          <a:xfrm>
            <a:off x="497325" y="387625"/>
            <a:ext cx="81894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Online Platform - </a:t>
            </a:r>
            <a:r>
              <a:rPr b="1" i="0" lang="zh-TW" sz="3700" u="none" cap="none" strike="noStrike">
                <a:solidFill>
                  <a:srgbClr val="CDD4EA"/>
                </a:solidFill>
                <a:latin typeface="Libre Baskerville"/>
                <a:ea typeface="Libre Baskerville"/>
                <a:cs typeface="Libre Baskerville"/>
                <a:sym typeface="Libre Baskerville"/>
              </a:rPr>
              <a:t>Gather Town</a:t>
            </a:r>
            <a:endParaRPr sz="3700">
              <a:solidFill>
                <a:srgbClr val="CDD4EA"/>
              </a:solidFill>
            </a:endParaRPr>
          </a:p>
        </p:txBody>
      </p:sp>
      <p:grpSp>
        <p:nvGrpSpPr>
          <p:cNvPr id="990" name="Google Shape;990;g105c6639601_0_733"/>
          <p:cNvGrpSpPr/>
          <p:nvPr/>
        </p:nvGrpSpPr>
        <p:grpSpPr>
          <a:xfrm>
            <a:off x="6445527" y="1326159"/>
            <a:ext cx="4087703" cy="5064007"/>
            <a:chOff x="0" y="0"/>
            <a:chExt cx="8175406" cy="10128015"/>
          </a:xfrm>
        </p:grpSpPr>
        <p:pic>
          <p:nvPicPr>
            <p:cNvPr descr="snRxbNsDjzxDSt75OwOlQ9.png" id="991" name="Google Shape;991;g105c6639601_0_733"/>
            <p:cNvPicPr preferRelativeResize="0"/>
            <p:nvPr/>
          </p:nvPicPr>
          <p:blipFill rotWithShape="1">
            <a:blip r:embed="rId3">
              <a:alphaModFix/>
            </a:blip>
            <a:srcRect b="0" l="0" r="0" t="0"/>
            <a:stretch/>
          </p:blipFill>
          <p:spPr>
            <a:xfrm>
              <a:off x="0" y="0"/>
              <a:ext cx="8175406" cy="10128015"/>
            </a:xfrm>
            <a:prstGeom prst="rect">
              <a:avLst/>
            </a:prstGeom>
            <a:noFill/>
            <a:ln>
              <a:noFill/>
            </a:ln>
            <a:effectLst>
              <a:outerShdw blurRad="254000" rotWithShape="0" dir="5400000" dist="127000">
                <a:srgbClr val="000000">
                  <a:alpha val="69800"/>
                </a:srgbClr>
              </a:outerShdw>
            </a:effectLst>
          </p:spPr>
        </p:pic>
        <p:sp>
          <p:nvSpPr>
            <p:cNvPr id="992" name="Google Shape;992;g105c6639601_0_733"/>
            <p:cNvSpPr/>
            <p:nvPr/>
          </p:nvSpPr>
          <p:spPr>
            <a:xfrm>
              <a:off x="1510295" y="3368497"/>
              <a:ext cx="362400" cy="344700"/>
            </a:xfrm>
            <a:prstGeom prst="star5">
              <a:avLst>
                <a:gd fmla="val 19100" name="adj"/>
                <a:gd fmla="val 105146" name="hf"/>
                <a:gd fmla="val 110557" name="vf"/>
              </a:avLst>
            </a:prstGeom>
            <a:solidFill>
              <a:srgbClr val="FBAB01"/>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993" name="Google Shape;993;g105c6639601_0_733"/>
            <p:cNvSpPr/>
            <p:nvPr/>
          </p:nvSpPr>
          <p:spPr>
            <a:xfrm>
              <a:off x="5387276" y="4503535"/>
              <a:ext cx="362400" cy="344700"/>
            </a:xfrm>
            <a:prstGeom prst="star5">
              <a:avLst>
                <a:gd fmla="val 19100" name="adj"/>
                <a:gd fmla="val 105146" name="hf"/>
                <a:gd fmla="val 110557" name="vf"/>
              </a:avLst>
            </a:prstGeom>
            <a:solidFill>
              <a:srgbClr val="FBAB01"/>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994" name="Google Shape;994;g105c6639601_0_733"/>
            <p:cNvSpPr txBox="1"/>
            <p:nvPr/>
          </p:nvSpPr>
          <p:spPr>
            <a:xfrm>
              <a:off x="1809837" y="3214162"/>
              <a:ext cx="467400" cy="7182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F2B13E"/>
                </a:buClr>
                <a:buSzPts val="1000"/>
                <a:buFont typeface="Helvetica Neue"/>
                <a:buNone/>
              </a:pPr>
              <a:r>
                <a:rPr b="1" i="0" lang="zh-TW" sz="1000" u="none" cap="none" strike="noStrike">
                  <a:solidFill>
                    <a:srgbClr val="F2B13E"/>
                  </a:solidFill>
                  <a:latin typeface="Helvetica Neue"/>
                  <a:ea typeface="Helvetica Neue"/>
                  <a:cs typeface="Helvetica Neue"/>
                  <a:sym typeface="Helvetica Neue"/>
                </a:rPr>
                <a:t>1.1</a:t>
              </a:r>
              <a:endParaRPr b="1" sz="700"/>
            </a:p>
            <a:p>
              <a:pPr indent="0" lvl="0" marL="0" marR="0" rtl="0" algn="ctr">
                <a:lnSpc>
                  <a:spcPct val="100000"/>
                </a:lnSpc>
                <a:spcBef>
                  <a:spcPts val="0"/>
                </a:spcBef>
                <a:spcAft>
                  <a:spcPts val="0"/>
                </a:spcAft>
                <a:buClr>
                  <a:srgbClr val="F2B13E"/>
                </a:buClr>
                <a:buSzPts val="1000"/>
                <a:buFont typeface="Helvetica Neue"/>
                <a:buNone/>
              </a:pPr>
              <a:r>
                <a:rPr b="1" i="0" lang="zh-TW" sz="1000" u="none" cap="none" strike="noStrike">
                  <a:solidFill>
                    <a:srgbClr val="F2B13E"/>
                  </a:solidFill>
                  <a:latin typeface="Helvetica Neue"/>
                  <a:ea typeface="Helvetica Neue"/>
                  <a:cs typeface="Helvetica Neue"/>
                  <a:sym typeface="Helvetica Neue"/>
                </a:rPr>
                <a:t>2.1</a:t>
              </a:r>
              <a:endParaRPr b="1" sz="700"/>
            </a:p>
          </p:txBody>
        </p:sp>
        <p:sp>
          <p:nvSpPr>
            <p:cNvPr id="995" name="Google Shape;995;g105c6639601_0_733"/>
            <p:cNvSpPr txBox="1"/>
            <p:nvPr/>
          </p:nvSpPr>
          <p:spPr>
            <a:xfrm>
              <a:off x="4938188" y="4476200"/>
              <a:ext cx="467400" cy="7182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F2B13E"/>
                </a:buClr>
                <a:buSzPts val="1000"/>
                <a:buFont typeface="Helvetica Neue"/>
                <a:buNone/>
              </a:pPr>
              <a:r>
                <a:rPr b="1" i="0" lang="zh-TW" sz="1000" u="none" cap="none" strike="noStrike">
                  <a:solidFill>
                    <a:srgbClr val="F2B13E"/>
                  </a:solidFill>
                  <a:latin typeface="Helvetica Neue"/>
                  <a:ea typeface="Helvetica Neue"/>
                  <a:cs typeface="Helvetica Neue"/>
                  <a:sym typeface="Helvetica Neue"/>
                </a:rPr>
                <a:t>1.2</a:t>
              </a:r>
              <a:endParaRPr b="1" sz="700"/>
            </a:p>
            <a:p>
              <a:pPr indent="0" lvl="0" marL="0" marR="0" rtl="0" algn="ctr">
                <a:lnSpc>
                  <a:spcPct val="100000"/>
                </a:lnSpc>
                <a:spcBef>
                  <a:spcPts val="0"/>
                </a:spcBef>
                <a:spcAft>
                  <a:spcPts val="0"/>
                </a:spcAft>
                <a:buClr>
                  <a:srgbClr val="F2B13E"/>
                </a:buClr>
                <a:buSzPts val="1000"/>
                <a:buFont typeface="Helvetica Neue"/>
                <a:buNone/>
              </a:pPr>
              <a:r>
                <a:rPr b="1" i="0" lang="zh-TW" sz="1000" u="none" cap="none" strike="noStrike">
                  <a:solidFill>
                    <a:srgbClr val="F2B13E"/>
                  </a:solidFill>
                  <a:latin typeface="Helvetica Neue"/>
                  <a:ea typeface="Helvetica Neue"/>
                  <a:cs typeface="Helvetica Neue"/>
                  <a:sym typeface="Helvetica Neue"/>
                </a:rPr>
                <a:t>2.2</a:t>
              </a:r>
              <a:endParaRPr b="1" sz="700"/>
            </a:p>
          </p:txBody>
        </p:sp>
      </p:grpSp>
      <p:sp>
        <p:nvSpPr>
          <p:cNvPr id="996" name="Google Shape;996;g105c6639601_0_733"/>
          <p:cNvSpPr txBox="1"/>
          <p:nvPr/>
        </p:nvSpPr>
        <p:spPr>
          <a:xfrm>
            <a:off x="2108450" y="4928575"/>
            <a:ext cx="3349800" cy="13854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zh-TW" sz="2100">
                <a:solidFill>
                  <a:schemeClr val="lt1"/>
                </a:solidFill>
                <a:latin typeface="Libre Baskerville"/>
                <a:ea typeface="Libre Baskerville"/>
                <a:cs typeface="Libre Baskerville"/>
                <a:sym typeface="Libre Baskerville"/>
              </a:rPr>
              <a:t>Maximum number of Concurrent Users </a:t>
            </a:r>
            <a:endParaRPr b="1" sz="2100">
              <a:solidFill>
                <a:schemeClr val="lt1"/>
              </a:solidFill>
              <a:latin typeface="Libre Baskerville"/>
              <a:ea typeface="Libre Baskerville"/>
              <a:cs typeface="Libre Baskerville"/>
              <a:sym typeface="Libre Baskerville"/>
            </a:endParaRPr>
          </a:p>
          <a:p>
            <a:pPr indent="0" lvl="0" marL="0" rtl="0" algn="ctr">
              <a:spcBef>
                <a:spcPts val="0"/>
              </a:spcBef>
              <a:spcAft>
                <a:spcPts val="0"/>
              </a:spcAft>
              <a:buNone/>
            </a:pPr>
            <a:r>
              <a:rPr b="1" lang="zh-TW" sz="2100">
                <a:solidFill>
                  <a:schemeClr val="lt1"/>
                </a:solidFill>
                <a:latin typeface="Libre Baskerville"/>
                <a:ea typeface="Libre Baskerville"/>
                <a:cs typeface="Libre Baskerville"/>
                <a:sym typeface="Libre Baskerville"/>
              </a:rPr>
              <a:t>Space 1 : 170</a:t>
            </a:r>
            <a:endParaRPr b="1" sz="2100">
              <a:solidFill>
                <a:schemeClr val="lt1"/>
              </a:solidFill>
              <a:latin typeface="Libre Baskerville"/>
              <a:ea typeface="Libre Baskerville"/>
              <a:cs typeface="Libre Baskerville"/>
              <a:sym typeface="Libre Baskerville"/>
            </a:endParaRPr>
          </a:p>
          <a:p>
            <a:pPr indent="0" lvl="0" marL="0" rtl="0" algn="ctr">
              <a:spcBef>
                <a:spcPts val="0"/>
              </a:spcBef>
              <a:spcAft>
                <a:spcPts val="0"/>
              </a:spcAft>
              <a:buNone/>
            </a:pPr>
            <a:r>
              <a:rPr b="1" lang="zh-TW" sz="2100">
                <a:solidFill>
                  <a:schemeClr val="lt1"/>
                </a:solidFill>
                <a:latin typeface="Libre Baskerville"/>
                <a:ea typeface="Libre Baskerville"/>
                <a:cs typeface="Libre Baskerville"/>
                <a:sym typeface="Libre Baskerville"/>
              </a:rPr>
              <a:t>Space 2 : 125-130</a:t>
            </a:r>
            <a:endParaRPr b="1" sz="2100">
              <a:solidFill>
                <a:schemeClr val="lt1"/>
              </a:solidFill>
              <a:latin typeface="Libre Baskerville"/>
              <a:ea typeface="Libre Baskerville"/>
              <a:cs typeface="Libre Baskerville"/>
              <a:sym typeface="Libre Baskerville"/>
            </a:endParaRPr>
          </a:p>
        </p:txBody>
      </p:sp>
      <p:pic>
        <p:nvPicPr>
          <p:cNvPr descr="n0qA-MuCS-r_Q8A_dWccvjsCUBM4cEeSaUJ9Cwx5JjPpaM4C0wx0rbC0RK_P0e89FGSkoGCWhhYgnw35D2G8imtLsKzj0XcVzdQiHuzDgVjv25Uz5kK-ig3T94XOknr-NFfsBc7aj-w=s0.png" id="997" name="Google Shape;997;g105c6639601_0_733">
            <a:hlinkClick action="ppaction://hlinksldjump" r:id="rId4"/>
          </p:cNvPr>
          <p:cNvPicPr preferRelativeResize="0"/>
          <p:nvPr/>
        </p:nvPicPr>
        <p:blipFill rotWithShape="1">
          <a:blip r:embed="rId5">
            <a:alphaModFix/>
          </a:blip>
          <a:srcRect b="19067" l="0" r="0" t="0"/>
          <a:stretch/>
        </p:blipFill>
        <p:spPr>
          <a:xfrm>
            <a:off x="10982877" y="5807295"/>
            <a:ext cx="1033542" cy="836449"/>
          </a:xfrm>
          <a:prstGeom prst="rect">
            <a:avLst/>
          </a:prstGeom>
          <a:noFill/>
          <a:ln>
            <a:noFill/>
          </a:ln>
        </p:spPr>
      </p:pic>
      <p:pic>
        <p:nvPicPr>
          <p:cNvPr id="998" name="Google Shape;998;g105c6639601_0_733"/>
          <p:cNvPicPr preferRelativeResize="0"/>
          <p:nvPr/>
        </p:nvPicPr>
        <p:blipFill>
          <a:blip r:embed="rId6">
            <a:alphaModFix/>
          </a:blip>
          <a:stretch>
            <a:fillRect/>
          </a:stretch>
        </p:blipFill>
        <p:spPr>
          <a:xfrm>
            <a:off x="1155575" y="1326150"/>
            <a:ext cx="4798349" cy="3445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002" name="Shape 1002"/>
        <p:cNvGrpSpPr/>
        <p:nvPr/>
      </p:nvGrpSpPr>
      <p:grpSpPr>
        <a:xfrm>
          <a:off x="0" y="0"/>
          <a:ext cx="0" cy="0"/>
          <a:chOff x="0" y="0"/>
          <a:chExt cx="0" cy="0"/>
        </a:xfrm>
      </p:grpSpPr>
      <p:grpSp>
        <p:nvGrpSpPr>
          <p:cNvPr id="1003" name="Google Shape;1003;g105c6639601_0_895"/>
          <p:cNvGrpSpPr/>
          <p:nvPr/>
        </p:nvGrpSpPr>
        <p:grpSpPr>
          <a:xfrm>
            <a:off x="6543804" y="1367309"/>
            <a:ext cx="4735977" cy="5064007"/>
            <a:chOff x="0" y="0"/>
            <a:chExt cx="9471955" cy="10128015"/>
          </a:xfrm>
        </p:grpSpPr>
        <p:pic>
          <p:nvPicPr>
            <p:cNvPr descr="snRxbNsDjzxDSt75OwOlQ9.png" id="1004" name="Google Shape;1004;g105c6639601_0_895"/>
            <p:cNvPicPr preferRelativeResize="0"/>
            <p:nvPr/>
          </p:nvPicPr>
          <p:blipFill rotWithShape="1">
            <a:blip r:embed="rId3">
              <a:alphaModFix amt="60300"/>
            </a:blip>
            <a:srcRect b="0" l="0" r="0" t="0"/>
            <a:stretch/>
          </p:blipFill>
          <p:spPr>
            <a:xfrm>
              <a:off x="440444" y="0"/>
              <a:ext cx="8175406" cy="10128015"/>
            </a:xfrm>
            <a:prstGeom prst="rect">
              <a:avLst/>
            </a:prstGeom>
            <a:noFill/>
            <a:ln>
              <a:noFill/>
            </a:ln>
            <a:effectLst>
              <a:outerShdw blurRad="254000" rotWithShape="0" dir="5400000" dist="127000">
                <a:srgbClr val="000000">
                  <a:alpha val="69800"/>
                </a:srgbClr>
              </a:outerShdw>
            </a:effectLst>
          </p:spPr>
        </p:pic>
        <p:sp>
          <p:nvSpPr>
            <p:cNvPr id="1005" name="Google Shape;1005;g105c6639601_0_895"/>
            <p:cNvSpPr/>
            <p:nvPr/>
          </p:nvSpPr>
          <p:spPr>
            <a:xfrm>
              <a:off x="0" y="3174759"/>
              <a:ext cx="2548200" cy="2548200"/>
            </a:xfrm>
            <a:prstGeom prst="ellipse">
              <a:avLst/>
            </a:prstGeom>
            <a:blipFill rotWithShape="1">
              <a:blip r:embed="rId4">
                <a:alphaModFix/>
              </a:blip>
              <a:stretch>
                <a:fillRect b="0" l="0" r="0" t="0"/>
              </a:stretch>
            </a:blipFill>
            <a:ln cap="flat" cmpd="sng" w="38100">
              <a:solidFill>
                <a:srgbClr val="929292"/>
              </a:solidFill>
              <a:prstDash val="solid"/>
              <a:miter lim="400000"/>
              <a:headEnd len="sm" w="sm" type="none"/>
              <a:tailEnd len="sm" w="sm" type="none"/>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006" name="Google Shape;1006;g105c6639601_0_895"/>
            <p:cNvSpPr/>
            <p:nvPr/>
          </p:nvSpPr>
          <p:spPr>
            <a:xfrm>
              <a:off x="7267255" y="3702161"/>
              <a:ext cx="2204700" cy="2204700"/>
            </a:xfrm>
            <a:prstGeom prst="ellipse">
              <a:avLst/>
            </a:prstGeom>
            <a:blipFill rotWithShape="1">
              <a:blip r:embed="rId5">
                <a:alphaModFix/>
              </a:blip>
              <a:stretch>
                <a:fillRect b="0" l="0" r="0" t="0"/>
              </a:stretch>
            </a:blipFill>
            <a:ln cap="flat" cmpd="sng" w="38100">
              <a:solidFill>
                <a:srgbClr val="929292"/>
              </a:solidFill>
              <a:prstDash val="solid"/>
              <a:miter lim="400000"/>
              <a:headEnd len="sm" w="sm" type="none"/>
              <a:tailEnd len="sm" w="sm" type="none"/>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007" name="Google Shape;1007;g105c6639601_0_895"/>
            <p:cNvSpPr/>
            <p:nvPr/>
          </p:nvSpPr>
          <p:spPr>
            <a:xfrm>
              <a:off x="3577173" y="3059213"/>
              <a:ext cx="2035500" cy="2035500"/>
            </a:xfrm>
            <a:prstGeom prst="ellipse">
              <a:avLst/>
            </a:prstGeom>
            <a:blipFill rotWithShape="1">
              <a:blip r:embed="rId6">
                <a:alphaModFix/>
              </a:blip>
              <a:stretch>
                <a:fillRect b="0" l="0" r="0" t="0"/>
              </a:stretch>
            </a:blipFill>
            <a:ln cap="flat" cmpd="sng" w="38100">
              <a:solidFill>
                <a:srgbClr val="929292"/>
              </a:solidFill>
              <a:prstDash val="solid"/>
              <a:miter lim="400000"/>
              <a:headEnd len="sm" w="sm" type="none"/>
              <a:tailEnd len="sm" w="sm" type="none"/>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1008" name="Google Shape;1008;g105c6639601_0_895"/>
            <p:cNvSpPr/>
            <p:nvPr/>
          </p:nvSpPr>
          <p:spPr>
            <a:xfrm>
              <a:off x="6183788" y="2010235"/>
              <a:ext cx="2796900" cy="1355700"/>
            </a:xfrm>
            <a:prstGeom prst="roundRect">
              <a:avLst>
                <a:gd fmla="val 17523" name="adj"/>
              </a:avLst>
            </a:prstGeom>
            <a:blipFill rotWithShape="1">
              <a:blip r:embed="rId7">
                <a:alphaModFix/>
              </a:blip>
              <a:stretch>
                <a:fillRect b="0" l="0" r="0" t="0"/>
              </a:stretch>
            </a:blipFill>
            <a:ln cap="flat" cmpd="sng" w="38100">
              <a:solidFill>
                <a:srgbClr val="929292"/>
              </a:solidFill>
              <a:prstDash val="solid"/>
              <a:miter lim="400000"/>
              <a:headEnd len="sm" w="sm" type="none"/>
              <a:tailEnd len="sm" w="sm" type="none"/>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grpSp>
      <p:cxnSp>
        <p:nvCxnSpPr>
          <p:cNvPr id="1009" name="Google Shape;1009;g105c6639601_0_895"/>
          <p:cNvCxnSpPr/>
          <p:nvPr/>
        </p:nvCxnSpPr>
        <p:spPr>
          <a:xfrm>
            <a:off x="3452202" y="4208941"/>
            <a:ext cx="635100" cy="635100"/>
          </a:xfrm>
          <a:prstGeom prst="straightConnector1">
            <a:avLst/>
          </a:prstGeom>
          <a:noFill/>
          <a:ln>
            <a:noFill/>
          </a:ln>
        </p:spPr>
      </p:cxnSp>
      <p:sp>
        <p:nvSpPr>
          <p:cNvPr id="1010" name="Google Shape;1010;g105c6639601_0_895"/>
          <p:cNvSpPr txBox="1"/>
          <p:nvPr/>
        </p:nvSpPr>
        <p:spPr>
          <a:xfrm>
            <a:off x="1329925" y="4906838"/>
            <a:ext cx="4839600" cy="1693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zh-TW" sz="3000">
                <a:solidFill>
                  <a:schemeClr val="lt1"/>
                </a:solidFill>
                <a:latin typeface="Libre Baskerville"/>
                <a:ea typeface="Libre Baskerville"/>
                <a:cs typeface="Libre Baskerville"/>
                <a:sym typeface="Libre Baskerville"/>
              </a:rPr>
              <a:t>49.7% </a:t>
            </a:r>
            <a:r>
              <a:rPr b="1" lang="zh-TW" sz="2300">
                <a:solidFill>
                  <a:schemeClr val="lt1"/>
                </a:solidFill>
                <a:latin typeface="Libre Baskerville"/>
                <a:ea typeface="Libre Baskerville"/>
                <a:cs typeface="Libre Baskerville"/>
                <a:sym typeface="Libre Baskerville"/>
              </a:rPr>
              <a:t>of the overall clicks are collected from sponsor booths in two spaces</a:t>
            </a:r>
            <a:endParaRPr b="1" sz="2300">
              <a:solidFill>
                <a:schemeClr val="lt1"/>
              </a:solidFill>
              <a:latin typeface="Libre Baskerville"/>
              <a:ea typeface="Libre Baskerville"/>
              <a:cs typeface="Libre Baskerville"/>
              <a:sym typeface="Libre Baskerville"/>
            </a:endParaRPr>
          </a:p>
          <a:p>
            <a:pPr indent="0" lvl="0" marL="0" rtl="0" algn="l">
              <a:spcBef>
                <a:spcPts val="0"/>
              </a:spcBef>
              <a:spcAft>
                <a:spcPts val="0"/>
              </a:spcAft>
              <a:buNone/>
            </a:pPr>
            <a:r>
              <a:t/>
            </a:r>
            <a:endParaRPr b="1" sz="2800">
              <a:solidFill>
                <a:schemeClr val="lt1"/>
              </a:solidFill>
              <a:latin typeface="Libre Baskerville"/>
              <a:ea typeface="Libre Baskerville"/>
              <a:cs typeface="Libre Baskerville"/>
              <a:sym typeface="Libre Baskerville"/>
            </a:endParaRPr>
          </a:p>
        </p:txBody>
      </p:sp>
      <p:pic>
        <p:nvPicPr>
          <p:cNvPr id="1011" name="Google Shape;1011;g105c6639601_0_895"/>
          <p:cNvPicPr preferRelativeResize="0"/>
          <p:nvPr/>
        </p:nvPicPr>
        <p:blipFill>
          <a:blip r:embed="rId8">
            <a:alphaModFix/>
          </a:blip>
          <a:stretch>
            <a:fillRect/>
          </a:stretch>
        </p:blipFill>
        <p:spPr>
          <a:xfrm>
            <a:off x="302613" y="1647525"/>
            <a:ext cx="6312451" cy="2893224"/>
          </a:xfrm>
          <a:prstGeom prst="rect">
            <a:avLst/>
          </a:prstGeom>
          <a:noFill/>
          <a:ln>
            <a:noFill/>
          </a:ln>
        </p:spPr>
      </p:pic>
      <p:sp>
        <p:nvSpPr>
          <p:cNvPr id="1012" name="Google Shape;1012;g105c6639601_0_895"/>
          <p:cNvSpPr txBox="1"/>
          <p:nvPr/>
        </p:nvSpPr>
        <p:spPr>
          <a:xfrm>
            <a:off x="497325" y="387625"/>
            <a:ext cx="81894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Online Platform - </a:t>
            </a:r>
            <a:r>
              <a:rPr b="1" i="0" lang="zh-TW" sz="3700" u="none" cap="none" strike="noStrike">
                <a:solidFill>
                  <a:srgbClr val="CDD4EA"/>
                </a:solidFill>
                <a:latin typeface="Libre Baskerville"/>
                <a:ea typeface="Libre Baskerville"/>
                <a:cs typeface="Libre Baskerville"/>
                <a:sym typeface="Libre Baskerville"/>
              </a:rPr>
              <a:t>Gather Town</a:t>
            </a:r>
            <a:endParaRPr sz="3700">
              <a:solidFill>
                <a:srgbClr val="CDD4EA"/>
              </a:solidFill>
            </a:endParaRPr>
          </a:p>
        </p:txBody>
      </p:sp>
      <p:pic>
        <p:nvPicPr>
          <p:cNvPr descr="n0qA-MuCS-r_Q8A_dWccvjsCUBM4cEeSaUJ9Cwx5JjPpaM4C0wx0rbC0RK_P0e89FGSkoGCWhhYgnw35D2G8imtLsKzj0XcVzdQiHuzDgVjv25Uz5kK-ig3T94XOknr-NFfsBc7aj-w=s0.png" id="1013" name="Google Shape;1013;g105c6639601_0_895">
            <a:hlinkClick action="ppaction://hlinksldjump" r:id="rId9"/>
          </p:cNvPr>
          <p:cNvPicPr preferRelativeResize="0"/>
          <p:nvPr/>
        </p:nvPicPr>
        <p:blipFill rotWithShape="1">
          <a:blip r:embed="rId10">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281" name="Shape 281"/>
        <p:cNvGrpSpPr/>
        <p:nvPr/>
      </p:nvGrpSpPr>
      <p:grpSpPr>
        <a:xfrm>
          <a:off x="0" y="0"/>
          <a:ext cx="0" cy="0"/>
          <a:chOff x="0" y="0"/>
          <a:chExt cx="0" cy="0"/>
        </a:xfrm>
      </p:grpSpPr>
      <p:grpSp>
        <p:nvGrpSpPr>
          <p:cNvPr id="282" name="Google Shape;282;g1069b88934c_7_213"/>
          <p:cNvGrpSpPr/>
          <p:nvPr/>
        </p:nvGrpSpPr>
        <p:grpSpPr>
          <a:xfrm>
            <a:off x="180000" y="1119562"/>
            <a:ext cx="2724580" cy="3262919"/>
            <a:chOff x="702125" y="1247750"/>
            <a:chExt cx="2584500" cy="3198000"/>
          </a:xfrm>
        </p:grpSpPr>
        <p:sp>
          <p:nvSpPr>
            <p:cNvPr id="283" name="Google Shape;283;g1069b88934c_7_213"/>
            <p:cNvSpPr/>
            <p:nvPr/>
          </p:nvSpPr>
          <p:spPr>
            <a:xfrm>
              <a:off x="702125" y="1247750"/>
              <a:ext cx="2584500" cy="3198000"/>
            </a:xfrm>
            <a:prstGeom prst="rect">
              <a:avLst/>
            </a:prstGeom>
            <a:solidFill>
              <a:srgbClr val="434343"/>
            </a:solidFill>
            <a:ln cap="flat" cmpd="sng" w="28575">
              <a:solidFill>
                <a:srgbClr val="CAD6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latin typeface="Fira Sans Extra Condensed"/>
                <a:ea typeface="Fira Sans Extra Condensed"/>
                <a:cs typeface="Fira Sans Extra Condensed"/>
                <a:sym typeface="Fira Sans Extra Condensed"/>
              </a:endParaRPr>
            </a:p>
          </p:txBody>
        </p:sp>
        <p:sp>
          <p:nvSpPr>
            <p:cNvPr id="284" name="Google Shape;284;g1069b88934c_7_213"/>
            <p:cNvSpPr txBox="1"/>
            <p:nvPr/>
          </p:nvSpPr>
          <p:spPr>
            <a:xfrm>
              <a:off x="873750" y="1277575"/>
              <a:ext cx="1511700" cy="5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2300">
                  <a:solidFill>
                    <a:schemeClr val="lt1"/>
                  </a:solidFill>
                  <a:latin typeface="Fira Sans Extra Condensed"/>
                  <a:ea typeface="Fira Sans Extra Condensed"/>
                  <a:cs typeface="Fira Sans Extra Condensed"/>
                  <a:sym typeface="Fira Sans Extra Condensed"/>
                </a:rPr>
                <a:t>About Us</a:t>
              </a:r>
              <a:endParaRPr sz="2300">
                <a:latin typeface="Calibri"/>
                <a:ea typeface="Calibri"/>
                <a:cs typeface="Calibri"/>
                <a:sym typeface="Calibri"/>
              </a:endParaRPr>
            </a:p>
          </p:txBody>
        </p:sp>
        <p:sp>
          <p:nvSpPr>
            <p:cNvPr id="285" name="Google Shape;285;g1069b88934c_7_213"/>
            <p:cNvSpPr txBox="1"/>
            <p:nvPr/>
          </p:nvSpPr>
          <p:spPr>
            <a:xfrm>
              <a:off x="1890725" y="1803400"/>
              <a:ext cx="1167300" cy="10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600">
                  <a:solidFill>
                    <a:schemeClr val="lt1"/>
                  </a:solidFill>
                  <a:latin typeface="Fira Sans Extra Condensed"/>
                  <a:ea typeface="Fira Sans Extra Condensed"/>
                  <a:cs typeface="Fira Sans Extra Condensed"/>
                  <a:sym typeface="Fira Sans Extra Condensed"/>
                </a:rPr>
                <a:t>We have</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zh-TW" sz="2700">
                  <a:solidFill>
                    <a:schemeClr val="lt1"/>
                  </a:solidFill>
                  <a:latin typeface="Fira Sans Extra Condensed"/>
                  <a:ea typeface="Fira Sans Extra Condensed"/>
                  <a:cs typeface="Fira Sans Extra Condensed"/>
                  <a:sym typeface="Fira Sans Extra Condensed"/>
                </a:rPr>
                <a:t>128+</a:t>
              </a:r>
              <a:r>
                <a:rPr b="1" lang="zh-TW" sz="2900">
                  <a:solidFill>
                    <a:schemeClr val="lt1"/>
                  </a:solidFill>
                  <a:latin typeface="Fira Sans Extra Condensed"/>
                  <a:ea typeface="Fira Sans Extra Condensed"/>
                  <a:cs typeface="Fira Sans Extra Condensed"/>
                  <a:sym typeface="Fira Sans Extra Condensed"/>
                </a:rPr>
                <a:t> </a:t>
              </a:r>
              <a:endParaRPr b="1" sz="29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lang="zh-TW" sz="1600">
                  <a:solidFill>
                    <a:schemeClr val="lt1"/>
                  </a:solidFill>
                  <a:latin typeface="Fira Sans Extra Condensed"/>
                  <a:ea typeface="Fira Sans Extra Condensed"/>
                  <a:cs typeface="Fira Sans Extra Condensed"/>
                  <a:sym typeface="Fira Sans Extra Condensed"/>
                </a:rPr>
                <a:t>volunteers</a:t>
              </a:r>
              <a:endParaRPr sz="1600">
                <a:solidFill>
                  <a:schemeClr val="lt1"/>
                </a:solidFill>
                <a:latin typeface="Fira Sans Extra Condensed"/>
                <a:ea typeface="Fira Sans Extra Condensed"/>
                <a:cs typeface="Fira Sans Extra Condensed"/>
                <a:sym typeface="Fira Sans Extra Condensed"/>
              </a:endParaRPr>
            </a:p>
          </p:txBody>
        </p:sp>
        <p:sp>
          <p:nvSpPr>
            <p:cNvPr id="286" name="Google Shape;286;g1069b88934c_7_213"/>
            <p:cNvSpPr txBox="1"/>
            <p:nvPr/>
          </p:nvSpPr>
          <p:spPr>
            <a:xfrm>
              <a:off x="1890725" y="2942075"/>
              <a:ext cx="1395900" cy="13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600">
                  <a:solidFill>
                    <a:schemeClr val="lt1"/>
                  </a:solidFill>
                  <a:latin typeface="Fira Sans Extra Condensed"/>
                  <a:ea typeface="Fira Sans Extra Condensed"/>
                  <a:cs typeface="Fira Sans Extra Condensed"/>
                  <a:sym typeface="Fira Sans Extra Condensed"/>
                </a:rPr>
                <a:t>We have hosted</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zh-TW" sz="2700">
                  <a:solidFill>
                    <a:schemeClr val="lt1"/>
                  </a:solidFill>
                  <a:latin typeface="Fira Sans Extra Condensed"/>
                  <a:ea typeface="Fira Sans Extra Condensed"/>
                  <a:cs typeface="Fira Sans Extra Condensed"/>
                  <a:sym typeface="Fira Sans Extra Condensed"/>
                </a:rPr>
                <a:t>9</a:t>
              </a:r>
              <a:endParaRPr b="1" sz="27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zh-TW" sz="1600">
                  <a:solidFill>
                    <a:schemeClr val="lt1"/>
                  </a:solidFill>
                  <a:latin typeface="Fira Sans Extra Condensed"/>
                  <a:ea typeface="Fira Sans Extra Condensed"/>
                  <a:cs typeface="Fira Sans Extra Condensed"/>
                  <a:sym typeface="Fira Sans Extra Condensed"/>
                </a:rPr>
                <a:t>Annual Conferences</a:t>
              </a:r>
              <a:endParaRPr sz="1600">
                <a:solidFill>
                  <a:schemeClr val="lt1"/>
                </a:solidFill>
                <a:latin typeface="Fira Sans Extra Condensed"/>
                <a:ea typeface="Fira Sans Extra Condensed"/>
                <a:cs typeface="Fira Sans Extra Condensed"/>
                <a:sym typeface="Fira Sans Extra Condensed"/>
              </a:endParaRPr>
            </a:p>
          </p:txBody>
        </p:sp>
      </p:grpSp>
      <p:sp>
        <p:nvSpPr>
          <p:cNvPr id="287" name="Google Shape;287;g1069b88934c_7_213"/>
          <p:cNvSpPr/>
          <p:nvPr/>
        </p:nvSpPr>
        <p:spPr>
          <a:xfrm>
            <a:off x="3012925" y="1119562"/>
            <a:ext cx="6044994" cy="3262919"/>
          </a:xfrm>
          <a:prstGeom prst="rect">
            <a:avLst/>
          </a:prstGeom>
          <a:solidFill>
            <a:srgbClr val="434343"/>
          </a:solidFill>
          <a:ln cap="flat" cmpd="sng" w="28575">
            <a:solidFill>
              <a:srgbClr val="CAD6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latin typeface="Fira Sans Extra Condensed"/>
              <a:ea typeface="Fira Sans Extra Condensed"/>
              <a:cs typeface="Fira Sans Extra Condensed"/>
              <a:sym typeface="Fira Sans Extra Condensed"/>
            </a:endParaRPr>
          </a:p>
        </p:txBody>
      </p:sp>
      <p:sp>
        <p:nvSpPr>
          <p:cNvPr id="288" name="Google Shape;288;g1069b88934c_7_213"/>
          <p:cNvSpPr txBox="1"/>
          <p:nvPr/>
        </p:nvSpPr>
        <p:spPr>
          <a:xfrm>
            <a:off x="3218400" y="1140450"/>
            <a:ext cx="3982978" cy="53657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300">
                <a:solidFill>
                  <a:schemeClr val="lt1"/>
                </a:solidFill>
                <a:latin typeface="Fira Sans Extra Condensed"/>
                <a:ea typeface="Fira Sans Extra Condensed"/>
                <a:cs typeface="Fira Sans Extra Condensed"/>
                <a:sym typeface="Fira Sans Extra Condensed"/>
              </a:rPr>
              <a:t>Audience Numbers in our Events</a:t>
            </a:r>
            <a:endParaRPr sz="2300">
              <a:latin typeface="Calibri"/>
              <a:ea typeface="Calibri"/>
              <a:cs typeface="Calibri"/>
              <a:sym typeface="Calibri"/>
            </a:endParaRPr>
          </a:p>
        </p:txBody>
      </p:sp>
      <p:pic>
        <p:nvPicPr>
          <p:cNvPr descr="icons8-podium-100.png" id="289" name="Google Shape;289;g1069b88934c_7_213"/>
          <p:cNvPicPr preferRelativeResize="0"/>
          <p:nvPr/>
        </p:nvPicPr>
        <p:blipFill>
          <a:blip r:embed="rId3">
            <a:alphaModFix/>
          </a:blip>
          <a:stretch>
            <a:fillRect/>
          </a:stretch>
        </p:blipFill>
        <p:spPr>
          <a:xfrm>
            <a:off x="3449024" y="-1241237"/>
            <a:ext cx="759024" cy="734616"/>
          </a:xfrm>
          <a:prstGeom prst="rect">
            <a:avLst/>
          </a:prstGeom>
          <a:noFill/>
          <a:ln>
            <a:noFill/>
          </a:ln>
        </p:spPr>
      </p:pic>
      <p:pic>
        <p:nvPicPr>
          <p:cNvPr descr="icons8-innovation-100.png" id="290" name="Google Shape;290;g1069b88934c_7_213"/>
          <p:cNvPicPr preferRelativeResize="0"/>
          <p:nvPr/>
        </p:nvPicPr>
        <p:blipFill>
          <a:blip r:embed="rId4">
            <a:alphaModFix/>
          </a:blip>
          <a:stretch>
            <a:fillRect/>
          </a:stretch>
        </p:blipFill>
        <p:spPr>
          <a:xfrm>
            <a:off x="5331805" y="-1217407"/>
            <a:ext cx="683122" cy="661154"/>
          </a:xfrm>
          <a:prstGeom prst="rect">
            <a:avLst/>
          </a:prstGeom>
          <a:noFill/>
          <a:ln>
            <a:noFill/>
          </a:ln>
        </p:spPr>
      </p:pic>
      <p:sp>
        <p:nvSpPr>
          <p:cNvPr id="291" name="Google Shape;291;g1069b88934c_7_213"/>
          <p:cNvSpPr txBox="1"/>
          <p:nvPr/>
        </p:nvSpPr>
        <p:spPr>
          <a:xfrm>
            <a:off x="3261000" y="2502550"/>
            <a:ext cx="1887440" cy="173216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500">
                <a:solidFill>
                  <a:srgbClr val="FFC000"/>
                </a:solidFill>
                <a:latin typeface="Fira Sans Extra Condensed"/>
                <a:ea typeface="Fira Sans Extra Condensed"/>
                <a:cs typeface="Fira Sans Extra Condensed"/>
                <a:sym typeface="Fira Sans Extra Condensed"/>
              </a:rPr>
              <a:t>Main Confernece</a:t>
            </a:r>
            <a:endParaRPr sz="1500">
              <a:solidFill>
                <a:srgbClr val="FFC000"/>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zh-TW" sz="2600">
                <a:solidFill>
                  <a:schemeClr val="lt1"/>
                </a:solidFill>
                <a:latin typeface="Fira Sans Extra Condensed"/>
                <a:ea typeface="Fira Sans Extra Condensed"/>
                <a:cs typeface="Fira Sans Extra Condensed"/>
                <a:sym typeface="Fira Sans Extra Condensed"/>
              </a:rPr>
              <a:t>560</a:t>
            </a:r>
            <a:endParaRPr b="1" sz="2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zh-TW" sz="1500">
                <a:solidFill>
                  <a:schemeClr val="lt1"/>
                </a:solidFill>
                <a:latin typeface="Fira Sans Extra Condensed"/>
                <a:ea typeface="Fira Sans Extra Condensed"/>
                <a:cs typeface="Fira Sans Extra Condensed"/>
                <a:sym typeface="Fira Sans Extra Condensed"/>
              </a:rPr>
              <a:t>registered participants. </a:t>
            </a:r>
            <a:endParaRPr sz="15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zh-TW" sz="1500">
                <a:solidFill>
                  <a:schemeClr val="lt1"/>
                </a:solidFill>
                <a:latin typeface="Fira Sans Extra Condensed"/>
                <a:ea typeface="Fira Sans Extra Condensed"/>
                <a:cs typeface="Fira Sans Extra Condensed"/>
                <a:sym typeface="Fira Sans Extra Condensed"/>
              </a:rPr>
              <a:t>Activities of conference include speaches, talks, tutorials,  job fair, etc.</a:t>
            </a:r>
            <a:endParaRPr sz="1500">
              <a:solidFill>
                <a:schemeClr val="lt1"/>
              </a:solidFill>
              <a:latin typeface="Fira Sans Extra Condensed"/>
              <a:ea typeface="Fira Sans Extra Condensed"/>
              <a:cs typeface="Fira Sans Extra Condensed"/>
              <a:sym typeface="Fira Sans Extra Condensed"/>
            </a:endParaRPr>
          </a:p>
        </p:txBody>
      </p:sp>
      <p:sp>
        <p:nvSpPr>
          <p:cNvPr id="292" name="Google Shape;292;g1069b88934c_7_213"/>
          <p:cNvSpPr txBox="1"/>
          <p:nvPr/>
        </p:nvSpPr>
        <p:spPr>
          <a:xfrm>
            <a:off x="5277000" y="2489654"/>
            <a:ext cx="1780544" cy="1501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500">
                <a:solidFill>
                  <a:srgbClr val="FFC000"/>
                </a:solidFill>
                <a:latin typeface="Fira Sans Extra Condensed"/>
                <a:ea typeface="Fira Sans Extra Condensed"/>
                <a:cs typeface="Fira Sans Extra Condensed"/>
                <a:sym typeface="Fira Sans Extra Condensed"/>
              </a:rPr>
              <a:t>Young Inspires</a:t>
            </a:r>
            <a:endParaRPr sz="1500">
              <a:solidFill>
                <a:srgbClr val="FFC000"/>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zh-TW" sz="2600">
                <a:solidFill>
                  <a:schemeClr val="lt1"/>
                </a:solidFill>
                <a:latin typeface="Fira Sans Extra Condensed"/>
                <a:ea typeface="Fira Sans Extra Condensed"/>
                <a:cs typeface="Fira Sans Extra Condensed"/>
                <a:sym typeface="Fira Sans Extra Condensed"/>
              </a:rPr>
              <a:t>55</a:t>
            </a:r>
            <a:endParaRPr b="1" sz="2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zh-TW" sz="1500">
                <a:solidFill>
                  <a:schemeClr val="lt1"/>
                </a:solidFill>
                <a:latin typeface="Fira Sans Extra Condensed"/>
                <a:ea typeface="Fira Sans Extra Condensed"/>
                <a:cs typeface="Fira Sans Extra Condensed"/>
                <a:sym typeface="Fira Sans Extra Condensed"/>
              </a:rPr>
              <a:t>peak concurrent views during the </a:t>
            </a:r>
            <a:r>
              <a:rPr lang="zh-TW" sz="1500">
                <a:solidFill>
                  <a:schemeClr val="lt1"/>
                </a:solidFill>
                <a:latin typeface="Fira Sans Extra Condensed"/>
                <a:ea typeface="Fira Sans Extra Condensed"/>
                <a:cs typeface="Fira Sans Extra Condensed"/>
                <a:sym typeface="Fira Sans Extra Condensed"/>
              </a:rPr>
              <a:t> Youtube Live stream</a:t>
            </a:r>
            <a:endParaRPr sz="1500">
              <a:solidFill>
                <a:schemeClr val="lt1"/>
              </a:solidFill>
              <a:latin typeface="Fira Sans Extra Condensed"/>
              <a:ea typeface="Fira Sans Extra Condensed"/>
              <a:cs typeface="Fira Sans Extra Condensed"/>
              <a:sym typeface="Fira Sans Extra Condensed"/>
            </a:endParaRPr>
          </a:p>
        </p:txBody>
      </p:sp>
      <p:sp>
        <p:nvSpPr>
          <p:cNvPr id="293" name="Google Shape;293;g1069b88934c_7_213"/>
          <p:cNvSpPr txBox="1"/>
          <p:nvPr/>
        </p:nvSpPr>
        <p:spPr>
          <a:xfrm>
            <a:off x="7044600" y="2502550"/>
            <a:ext cx="1938041" cy="1501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500">
                <a:solidFill>
                  <a:srgbClr val="FFC000"/>
                </a:solidFill>
                <a:latin typeface="Fira Sans Extra Condensed"/>
                <a:ea typeface="Fira Sans Extra Condensed"/>
                <a:cs typeface="Fira Sans Extra Condensed"/>
                <a:sym typeface="Fira Sans Extra Condensed"/>
              </a:rPr>
              <a:t>Sprint Development</a:t>
            </a:r>
            <a:endParaRPr sz="1500">
              <a:solidFill>
                <a:srgbClr val="FFC000"/>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zh-TW" sz="2600">
                <a:solidFill>
                  <a:schemeClr val="lt1"/>
                </a:solidFill>
                <a:latin typeface="Fira Sans Extra Condensed"/>
                <a:ea typeface="Fira Sans Extra Condensed"/>
                <a:cs typeface="Fira Sans Extra Condensed"/>
                <a:sym typeface="Fira Sans Extra Condensed"/>
              </a:rPr>
              <a:t>80</a:t>
            </a:r>
            <a:endParaRPr b="1" sz="2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zh-TW" sz="1500">
                <a:solidFill>
                  <a:schemeClr val="lt1"/>
                </a:solidFill>
                <a:latin typeface="Fira Sans Extra Condensed"/>
                <a:ea typeface="Fira Sans Extra Condensed"/>
                <a:cs typeface="Fira Sans Extra Condensed"/>
                <a:sym typeface="Fira Sans Extra Condensed"/>
              </a:rPr>
              <a:t>registered participants contribute to </a:t>
            </a:r>
            <a:r>
              <a:rPr b="1" lang="zh-TW" sz="1500" u="sng">
                <a:solidFill>
                  <a:schemeClr val="lt1"/>
                </a:solidFill>
                <a:latin typeface="Fira Sans Extra Condensed"/>
                <a:ea typeface="Fira Sans Extra Condensed"/>
                <a:cs typeface="Fira Sans Extra Condensed"/>
                <a:sym typeface="Fira Sans Extra Condensed"/>
              </a:rPr>
              <a:t>eight</a:t>
            </a:r>
            <a:endParaRPr b="1" sz="1500" u="sng">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zh-TW" sz="1500">
                <a:solidFill>
                  <a:schemeClr val="lt1"/>
                </a:solidFill>
                <a:latin typeface="Fira Sans Extra Condensed"/>
                <a:ea typeface="Fira Sans Extra Condensed"/>
                <a:cs typeface="Fira Sans Extra Condensed"/>
                <a:sym typeface="Fira Sans Extra Condensed"/>
              </a:rPr>
              <a:t>sprint projects</a:t>
            </a:r>
            <a:endParaRPr sz="1500">
              <a:solidFill>
                <a:schemeClr val="lt1"/>
              </a:solidFill>
              <a:latin typeface="Fira Sans Extra Condensed"/>
              <a:ea typeface="Fira Sans Extra Condensed"/>
              <a:cs typeface="Fira Sans Extra Condensed"/>
              <a:sym typeface="Fira Sans Extra Condensed"/>
            </a:endParaRPr>
          </a:p>
        </p:txBody>
      </p:sp>
      <p:pic>
        <p:nvPicPr>
          <p:cNvPr descr="icons8-computer-100.png" id="294" name="Google Shape;294;g1069b88934c_7_213"/>
          <p:cNvPicPr preferRelativeResize="0"/>
          <p:nvPr/>
        </p:nvPicPr>
        <p:blipFill>
          <a:blip r:embed="rId5">
            <a:alphaModFix/>
          </a:blip>
          <a:stretch>
            <a:fillRect/>
          </a:stretch>
        </p:blipFill>
        <p:spPr>
          <a:xfrm>
            <a:off x="7124930" y="-1259603"/>
            <a:ext cx="796975" cy="771347"/>
          </a:xfrm>
          <a:prstGeom prst="rect">
            <a:avLst/>
          </a:prstGeom>
          <a:noFill/>
          <a:ln>
            <a:noFill/>
          </a:ln>
        </p:spPr>
      </p:pic>
      <p:sp>
        <p:nvSpPr>
          <p:cNvPr id="295" name="Google Shape;295;g1069b88934c_7_213"/>
          <p:cNvSpPr/>
          <p:nvPr/>
        </p:nvSpPr>
        <p:spPr>
          <a:xfrm>
            <a:off x="180000" y="4496679"/>
            <a:ext cx="5917225" cy="2220683"/>
          </a:xfrm>
          <a:prstGeom prst="rect">
            <a:avLst/>
          </a:prstGeom>
          <a:solidFill>
            <a:srgbClr val="434343"/>
          </a:solidFill>
          <a:ln cap="flat" cmpd="sng" w="28575">
            <a:solidFill>
              <a:srgbClr val="CAD6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latin typeface="Fira Sans Extra Condensed"/>
              <a:ea typeface="Fira Sans Extra Condensed"/>
              <a:cs typeface="Fira Sans Extra Condensed"/>
              <a:sym typeface="Fira Sans Extra Condensed"/>
            </a:endParaRPr>
          </a:p>
        </p:txBody>
      </p:sp>
      <p:sp>
        <p:nvSpPr>
          <p:cNvPr id="296" name="Google Shape;296;g1069b88934c_7_213"/>
          <p:cNvSpPr txBox="1"/>
          <p:nvPr/>
        </p:nvSpPr>
        <p:spPr>
          <a:xfrm>
            <a:off x="377675" y="4517575"/>
            <a:ext cx="5165791" cy="53657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300">
                <a:solidFill>
                  <a:schemeClr val="lt1"/>
                </a:solidFill>
                <a:latin typeface="Fira Sans Extra Condensed"/>
                <a:ea typeface="Fira Sans Extra Condensed"/>
                <a:cs typeface="Fira Sans Extra Condensed"/>
                <a:sym typeface="Fira Sans Extra Condensed"/>
              </a:rPr>
              <a:t>We delivered </a:t>
            </a:r>
            <a:r>
              <a:rPr lang="zh-TW" sz="1600">
                <a:solidFill>
                  <a:schemeClr val="lt1"/>
                </a:solidFill>
                <a:latin typeface="Fira Sans Extra Condensed"/>
                <a:ea typeface="Fira Sans Extra Condensed"/>
                <a:cs typeface="Fira Sans Extra Condensed"/>
                <a:sym typeface="Fira Sans Extra Condensed"/>
              </a:rPr>
              <a:t>(Main Conference + Young Inspires Forum)</a:t>
            </a:r>
            <a:endParaRPr sz="2300">
              <a:latin typeface="Calibri"/>
              <a:ea typeface="Calibri"/>
              <a:cs typeface="Calibri"/>
              <a:sym typeface="Calibri"/>
            </a:endParaRPr>
          </a:p>
        </p:txBody>
      </p:sp>
      <p:sp>
        <p:nvSpPr>
          <p:cNvPr id="297" name="Google Shape;297;g1069b88934c_7_213"/>
          <p:cNvSpPr txBox="1"/>
          <p:nvPr/>
        </p:nvSpPr>
        <p:spPr>
          <a:xfrm>
            <a:off x="453987" y="5067307"/>
            <a:ext cx="3162600" cy="42913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Fira Sans Extra Condensed"/>
              <a:ea typeface="Fira Sans Extra Condensed"/>
              <a:cs typeface="Fira Sans Extra Condensed"/>
              <a:sym typeface="Fira Sans Extra Condensed"/>
            </a:endParaRPr>
          </a:p>
        </p:txBody>
      </p:sp>
      <p:sp>
        <p:nvSpPr>
          <p:cNvPr id="298" name="Google Shape;298;g1069b88934c_7_213"/>
          <p:cNvSpPr txBox="1"/>
          <p:nvPr/>
        </p:nvSpPr>
        <p:spPr>
          <a:xfrm>
            <a:off x="4055661" y="5144333"/>
            <a:ext cx="1938041" cy="133363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600">
                <a:solidFill>
                  <a:schemeClr val="lt1"/>
                </a:solidFill>
                <a:latin typeface="Fira Sans Extra Condensed"/>
                <a:ea typeface="Fira Sans Extra Condensed"/>
                <a:cs typeface="Fira Sans Extra Condensed"/>
                <a:sym typeface="Fira Sans Extra Condensed"/>
              </a:rPr>
              <a:t>The speeches and professional courses lasted a total of </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zh-TW" sz="2700">
                <a:solidFill>
                  <a:schemeClr val="lt1"/>
                </a:solidFill>
                <a:latin typeface="Fira Sans Extra Condensed"/>
                <a:ea typeface="Fira Sans Extra Condensed"/>
                <a:cs typeface="Fira Sans Extra Condensed"/>
                <a:sym typeface="Fira Sans Extra Condensed"/>
              </a:rPr>
              <a:t>30.75 </a:t>
            </a:r>
            <a:r>
              <a:rPr lang="zh-TW" sz="1600">
                <a:solidFill>
                  <a:schemeClr val="lt1"/>
                </a:solidFill>
                <a:latin typeface="Fira Sans Extra Condensed"/>
                <a:ea typeface="Fira Sans Extra Condensed"/>
                <a:cs typeface="Fira Sans Extra Condensed"/>
                <a:sym typeface="Fira Sans Extra Condensed"/>
              </a:rPr>
              <a:t>hours </a:t>
            </a:r>
            <a:endParaRPr sz="1500">
              <a:solidFill>
                <a:schemeClr val="lt1"/>
              </a:solidFill>
              <a:latin typeface="Fira Sans Extra Condensed"/>
              <a:ea typeface="Fira Sans Extra Condensed"/>
              <a:cs typeface="Fira Sans Extra Condensed"/>
              <a:sym typeface="Fira Sans Extra Condensed"/>
            </a:endParaRPr>
          </a:p>
        </p:txBody>
      </p:sp>
      <p:sp>
        <p:nvSpPr>
          <p:cNvPr id="299" name="Google Shape;299;g1069b88934c_7_213"/>
          <p:cNvSpPr/>
          <p:nvPr/>
        </p:nvSpPr>
        <p:spPr>
          <a:xfrm>
            <a:off x="6208416" y="4496679"/>
            <a:ext cx="2849503" cy="2220683"/>
          </a:xfrm>
          <a:prstGeom prst="rect">
            <a:avLst/>
          </a:prstGeom>
          <a:solidFill>
            <a:srgbClr val="434343"/>
          </a:solidFill>
          <a:ln cap="flat" cmpd="sng" w="28575">
            <a:solidFill>
              <a:srgbClr val="CAD6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latin typeface="Fira Sans Extra Condensed"/>
              <a:ea typeface="Fira Sans Extra Condensed"/>
              <a:cs typeface="Fira Sans Extra Condensed"/>
              <a:sym typeface="Fira Sans Extra Condensed"/>
            </a:endParaRPr>
          </a:p>
        </p:txBody>
      </p:sp>
      <p:sp>
        <p:nvSpPr>
          <p:cNvPr id="300" name="Google Shape;300;g1069b88934c_7_213"/>
          <p:cNvSpPr/>
          <p:nvPr/>
        </p:nvSpPr>
        <p:spPr>
          <a:xfrm>
            <a:off x="9166264" y="1119575"/>
            <a:ext cx="2849400" cy="5597700"/>
          </a:xfrm>
          <a:prstGeom prst="rect">
            <a:avLst/>
          </a:prstGeom>
          <a:solidFill>
            <a:srgbClr val="434343"/>
          </a:solidFill>
          <a:ln cap="flat" cmpd="sng" w="28575">
            <a:solidFill>
              <a:srgbClr val="CAD6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latin typeface="Fira Sans Extra Condensed"/>
              <a:ea typeface="Fira Sans Extra Condensed"/>
              <a:cs typeface="Fira Sans Extra Condensed"/>
              <a:sym typeface="Fira Sans Extra Condensed"/>
            </a:endParaRPr>
          </a:p>
        </p:txBody>
      </p:sp>
      <p:sp>
        <p:nvSpPr>
          <p:cNvPr id="301" name="Google Shape;301;g1069b88934c_7_213"/>
          <p:cNvSpPr txBox="1"/>
          <p:nvPr/>
        </p:nvSpPr>
        <p:spPr>
          <a:xfrm>
            <a:off x="6353474" y="4517570"/>
            <a:ext cx="3605048" cy="53657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300">
                <a:solidFill>
                  <a:schemeClr val="lt1"/>
                </a:solidFill>
                <a:latin typeface="Fira Sans Extra Condensed"/>
                <a:ea typeface="Fira Sans Extra Condensed"/>
                <a:cs typeface="Fira Sans Extra Condensed"/>
                <a:sym typeface="Fira Sans Extra Condensed"/>
              </a:rPr>
              <a:t>Sponsorship</a:t>
            </a:r>
            <a:endParaRPr sz="2300">
              <a:latin typeface="Calibri"/>
              <a:ea typeface="Calibri"/>
              <a:cs typeface="Calibri"/>
              <a:sym typeface="Calibri"/>
            </a:endParaRPr>
          </a:p>
        </p:txBody>
      </p:sp>
      <p:sp>
        <p:nvSpPr>
          <p:cNvPr id="302" name="Google Shape;302;g1069b88934c_7_213"/>
          <p:cNvSpPr txBox="1"/>
          <p:nvPr/>
        </p:nvSpPr>
        <p:spPr>
          <a:xfrm>
            <a:off x="9368009" y="1140465"/>
            <a:ext cx="2441843" cy="78175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300">
                <a:solidFill>
                  <a:schemeClr val="lt1"/>
                </a:solidFill>
                <a:latin typeface="Fira Sans Extra Condensed"/>
                <a:ea typeface="Fira Sans Extra Condensed"/>
                <a:cs typeface="Fira Sans Extra Condensed"/>
                <a:sym typeface="Fira Sans Extra Condensed"/>
              </a:rPr>
              <a:t>Satisfaction</a:t>
            </a:r>
            <a:endParaRPr b="1" sz="23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zh-TW" sz="1600">
                <a:solidFill>
                  <a:schemeClr val="lt1"/>
                </a:solidFill>
                <a:latin typeface="Fira Sans Extra Condensed"/>
                <a:ea typeface="Fira Sans Extra Condensed"/>
                <a:cs typeface="Fira Sans Extra Condensed"/>
                <a:sym typeface="Fira Sans Extra Condensed"/>
              </a:rPr>
              <a:t>(Main Conference)</a:t>
            </a:r>
            <a:endParaRPr sz="1600">
              <a:solidFill>
                <a:schemeClr val="lt1"/>
              </a:solidFill>
              <a:latin typeface="Fira Sans Extra Condensed"/>
              <a:ea typeface="Fira Sans Extra Condensed"/>
              <a:cs typeface="Fira Sans Extra Condensed"/>
              <a:sym typeface="Fira Sans Extra Condensed"/>
            </a:endParaRPr>
          </a:p>
        </p:txBody>
      </p:sp>
      <p:sp>
        <p:nvSpPr>
          <p:cNvPr id="303" name="Google Shape;303;g1069b88934c_7_213"/>
          <p:cNvSpPr txBox="1"/>
          <p:nvPr>
            <p:ph idx="4294967295" type="title"/>
          </p:nvPr>
        </p:nvSpPr>
        <p:spPr>
          <a:xfrm>
            <a:off x="180027" y="162000"/>
            <a:ext cx="11847000" cy="863700"/>
          </a:xfrm>
          <a:prstGeom prst="rect">
            <a:avLst/>
          </a:prstGeom>
          <a:solidFill>
            <a:srgbClr val="434343"/>
          </a:solidFill>
          <a:ln cap="flat" cmpd="sng" w="28575">
            <a:solidFill>
              <a:srgbClr val="CAD6E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zh-TW" sz="3500">
                <a:solidFill>
                  <a:schemeClr val="lt1"/>
                </a:solidFill>
                <a:latin typeface="Libre Baskerville"/>
                <a:ea typeface="Libre Baskerville"/>
                <a:cs typeface="Libre Baskerville"/>
                <a:sym typeface="Libre Baskerville"/>
              </a:rPr>
              <a:t>Year in Review</a:t>
            </a:r>
            <a:endParaRPr b="1" sz="3500">
              <a:solidFill>
                <a:schemeClr val="lt1"/>
              </a:solidFill>
              <a:latin typeface="Libre Baskerville"/>
              <a:ea typeface="Libre Baskerville"/>
              <a:cs typeface="Libre Baskerville"/>
              <a:sym typeface="Libre Baskerville"/>
            </a:endParaRPr>
          </a:p>
        </p:txBody>
      </p:sp>
      <p:sp>
        <p:nvSpPr>
          <p:cNvPr id="304" name="Google Shape;304;g1069b88934c_7_213"/>
          <p:cNvSpPr txBox="1"/>
          <p:nvPr/>
        </p:nvSpPr>
        <p:spPr>
          <a:xfrm>
            <a:off x="384150" y="5794725"/>
            <a:ext cx="16890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700">
                <a:solidFill>
                  <a:schemeClr val="lt1"/>
                </a:solidFill>
                <a:latin typeface="Fira Sans Extra Condensed"/>
                <a:ea typeface="Fira Sans Extra Condensed"/>
                <a:cs typeface="Fira Sans Extra Condensed"/>
                <a:sym typeface="Fira Sans Extra Condensed"/>
              </a:rPr>
              <a:t>3</a:t>
            </a:r>
            <a:endParaRPr b="1" sz="2700">
              <a:solidFill>
                <a:schemeClr val="lt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zh-TW" sz="1600">
                <a:solidFill>
                  <a:schemeClr val="lt1"/>
                </a:solidFill>
                <a:latin typeface="Fira Sans Extra Condensed"/>
                <a:ea typeface="Fira Sans Extra Condensed"/>
                <a:cs typeface="Fira Sans Extra Condensed"/>
                <a:sym typeface="Fira Sans Extra Condensed"/>
              </a:rPr>
              <a:t>Keynotes</a:t>
            </a:r>
            <a:endParaRPr sz="1600">
              <a:solidFill>
                <a:schemeClr val="lt1"/>
              </a:solidFill>
              <a:latin typeface="Fira Sans Extra Condensed"/>
              <a:ea typeface="Fira Sans Extra Condensed"/>
              <a:cs typeface="Fira Sans Extra Condensed"/>
              <a:sym typeface="Fira Sans Extra Condensed"/>
            </a:endParaRPr>
          </a:p>
        </p:txBody>
      </p:sp>
      <p:sp>
        <p:nvSpPr>
          <p:cNvPr id="305" name="Google Shape;305;g1069b88934c_7_213"/>
          <p:cNvSpPr txBox="1"/>
          <p:nvPr/>
        </p:nvSpPr>
        <p:spPr>
          <a:xfrm>
            <a:off x="2473175" y="5797325"/>
            <a:ext cx="16890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700">
                <a:solidFill>
                  <a:schemeClr val="lt1"/>
                </a:solidFill>
                <a:latin typeface="Fira Sans Extra Condensed"/>
                <a:ea typeface="Fira Sans Extra Condensed"/>
                <a:cs typeface="Fira Sans Extra Condensed"/>
                <a:sym typeface="Fira Sans Extra Condensed"/>
              </a:rPr>
              <a:t>3</a:t>
            </a:r>
            <a:endParaRPr b="1" sz="2700">
              <a:solidFill>
                <a:schemeClr val="lt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zh-TW" sz="1600">
                <a:solidFill>
                  <a:schemeClr val="lt1"/>
                </a:solidFill>
                <a:latin typeface="Fira Sans Extra Condensed"/>
                <a:ea typeface="Fira Sans Extra Condensed"/>
                <a:cs typeface="Fira Sans Extra Condensed"/>
                <a:sym typeface="Fira Sans Extra Condensed"/>
              </a:rPr>
              <a:t>Tutorials</a:t>
            </a:r>
            <a:endParaRPr sz="1600">
              <a:solidFill>
                <a:schemeClr val="lt1"/>
              </a:solidFill>
              <a:latin typeface="Fira Sans Extra Condensed"/>
              <a:ea typeface="Fira Sans Extra Condensed"/>
              <a:cs typeface="Fira Sans Extra Condensed"/>
              <a:sym typeface="Fira Sans Extra Condensed"/>
            </a:endParaRPr>
          </a:p>
        </p:txBody>
      </p:sp>
      <p:sp>
        <p:nvSpPr>
          <p:cNvPr id="306" name="Google Shape;306;g1069b88934c_7_213"/>
          <p:cNvSpPr txBox="1"/>
          <p:nvPr/>
        </p:nvSpPr>
        <p:spPr>
          <a:xfrm>
            <a:off x="1426575" y="5797325"/>
            <a:ext cx="16890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700">
                <a:solidFill>
                  <a:schemeClr val="lt1"/>
                </a:solidFill>
                <a:latin typeface="Fira Sans Extra Condensed"/>
                <a:ea typeface="Fira Sans Extra Condensed"/>
                <a:cs typeface="Fira Sans Extra Condensed"/>
                <a:sym typeface="Fira Sans Extra Condensed"/>
              </a:rPr>
              <a:t>40</a:t>
            </a:r>
            <a:endParaRPr b="1" sz="2700">
              <a:solidFill>
                <a:schemeClr val="lt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zh-TW" sz="1600">
                <a:solidFill>
                  <a:schemeClr val="lt1"/>
                </a:solidFill>
                <a:latin typeface="Fira Sans Extra Condensed"/>
                <a:ea typeface="Fira Sans Extra Condensed"/>
                <a:cs typeface="Fira Sans Extra Condensed"/>
                <a:sym typeface="Fira Sans Extra Condensed"/>
              </a:rPr>
              <a:t>Talks</a:t>
            </a:r>
            <a:endParaRPr sz="1600">
              <a:solidFill>
                <a:schemeClr val="lt1"/>
              </a:solidFill>
              <a:latin typeface="Fira Sans Extra Condensed"/>
              <a:ea typeface="Fira Sans Extra Condensed"/>
              <a:cs typeface="Fira Sans Extra Condensed"/>
              <a:sym typeface="Fira Sans Extra Condensed"/>
            </a:endParaRPr>
          </a:p>
        </p:txBody>
      </p:sp>
      <p:pic>
        <p:nvPicPr>
          <p:cNvPr descr="icons8-classroom-100.png" id="307" name="Google Shape;307;g1069b88934c_7_213"/>
          <p:cNvPicPr preferRelativeResize="0"/>
          <p:nvPr/>
        </p:nvPicPr>
        <p:blipFill>
          <a:blip r:embed="rId6">
            <a:alphaModFix/>
          </a:blip>
          <a:stretch>
            <a:fillRect/>
          </a:stretch>
        </p:blipFill>
        <p:spPr>
          <a:xfrm>
            <a:off x="3031775" y="5146725"/>
            <a:ext cx="576000" cy="576000"/>
          </a:xfrm>
          <a:prstGeom prst="rect">
            <a:avLst/>
          </a:prstGeom>
          <a:noFill/>
          <a:ln>
            <a:noFill/>
          </a:ln>
        </p:spPr>
      </p:pic>
      <p:pic>
        <p:nvPicPr>
          <p:cNvPr descr="icons8-keynote-128.png" id="308" name="Google Shape;308;g1069b88934c_7_213"/>
          <p:cNvPicPr preferRelativeResize="0"/>
          <p:nvPr/>
        </p:nvPicPr>
        <p:blipFill>
          <a:blip r:embed="rId7">
            <a:alphaModFix/>
          </a:blip>
          <a:stretch>
            <a:fillRect/>
          </a:stretch>
        </p:blipFill>
        <p:spPr>
          <a:xfrm>
            <a:off x="870750" y="5074725"/>
            <a:ext cx="720000" cy="720000"/>
          </a:xfrm>
          <a:prstGeom prst="rect">
            <a:avLst/>
          </a:prstGeom>
          <a:noFill/>
          <a:ln>
            <a:noFill/>
          </a:ln>
        </p:spPr>
      </p:pic>
      <p:pic>
        <p:nvPicPr>
          <p:cNvPr descr="icons8-presentation-100.png" id="309" name="Google Shape;309;g1069b88934c_7_213"/>
          <p:cNvPicPr preferRelativeResize="0"/>
          <p:nvPr/>
        </p:nvPicPr>
        <p:blipFill>
          <a:blip r:embed="rId8">
            <a:alphaModFix/>
          </a:blip>
          <a:stretch>
            <a:fillRect/>
          </a:stretch>
        </p:blipFill>
        <p:spPr>
          <a:xfrm>
            <a:off x="1913163" y="5074725"/>
            <a:ext cx="720000" cy="720000"/>
          </a:xfrm>
          <a:prstGeom prst="rect">
            <a:avLst/>
          </a:prstGeom>
          <a:noFill/>
          <a:ln>
            <a:noFill/>
          </a:ln>
        </p:spPr>
      </p:pic>
      <p:grpSp>
        <p:nvGrpSpPr>
          <p:cNvPr id="310" name="Google Shape;310;g1069b88934c_7_213"/>
          <p:cNvGrpSpPr/>
          <p:nvPr/>
        </p:nvGrpSpPr>
        <p:grpSpPr>
          <a:xfrm>
            <a:off x="6534150" y="5011425"/>
            <a:ext cx="1887525" cy="846600"/>
            <a:chOff x="6534150" y="5007225"/>
            <a:chExt cx="1887525" cy="846600"/>
          </a:xfrm>
        </p:grpSpPr>
        <p:pic>
          <p:nvPicPr>
            <p:cNvPr descr="icons8-public-relations-100.png" id="311" name="Google Shape;311;g1069b88934c_7_213"/>
            <p:cNvPicPr preferRelativeResize="0"/>
            <p:nvPr/>
          </p:nvPicPr>
          <p:blipFill>
            <a:blip r:embed="rId9">
              <a:alphaModFix/>
            </a:blip>
            <a:stretch>
              <a:fillRect/>
            </a:stretch>
          </p:blipFill>
          <p:spPr>
            <a:xfrm>
              <a:off x="6534150" y="5070525"/>
              <a:ext cx="720000" cy="720000"/>
            </a:xfrm>
            <a:prstGeom prst="rect">
              <a:avLst/>
            </a:prstGeom>
            <a:noFill/>
            <a:ln>
              <a:noFill/>
            </a:ln>
          </p:spPr>
        </p:pic>
        <p:sp>
          <p:nvSpPr>
            <p:cNvPr id="312" name="Google Shape;312;g1069b88934c_7_213"/>
            <p:cNvSpPr txBox="1"/>
            <p:nvPr/>
          </p:nvSpPr>
          <p:spPr>
            <a:xfrm>
              <a:off x="7339875" y="5007225"/>
              <a:ext cx="10818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700">
                  <a:solidFill>
                    <a:schemeClr val="lt1"/>
                  </a:solidFill>
                  <a:latin typeface="Fira Sans Extra Condensed"/>
                  <a:ea typeface="Fira Sans Extra Condensed"/>
                  <a:cs typeface="Fira Sans Extra Condensed"/>
                  <a:sym typeface="Fira Sans Extra Condensed"/>
                </a:rPr>
                <a:t>20+ </a:t>
              </a:r>
              <a:endParaRPr sz="27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lang="zh-TW" sz="1600">
                  <a:solidFill>
                    <a:schemeClr val="lt1"/>
                  </a:solidFill>
                  <a:latin typeface="Fira Sans Extra Condensed"/>
                  <a:ea typeface="Fira Sans Extra Condensed"/>
                  <a:cs typeface="Fira Sans Extra Condensed"/>
                  <a:sym typeface="Fira Sans Extra Condensed"/>
                </a:rPr>
                <a:t>sponsors</a:t>
              </a:r>
              <a:endParaRPr sz="1600">
                <a:latin typeface="Fira Sans Extra Condensed"/>
                <a:ea typeface="Fira Sans Extra Condensed"/>
                <a:cs typeface="Fira Sans Extra Condensed"/>
                <a:sym typeface="Fira Sans Extra Condensed"/>
              </a:endParaRPr>
            </a:p>
          </p:txBody>
        </p:sp>
      </p:grpSp>
      <p:grpSp>
        <p:nvGrpSpPr>
          <p:cNvPr id="313" name="Google Shape;313;g1069b88934c_7_213"/>
          <p:cNvGrpSpPr/>
          <p:nvPr/>
        </p:nvGrpSpPr>
        <p:grpSpPr>
          <a:xfrm>
            <a:off x="6544800" y="5904000"/>
            <a:ext cx="2223600" cy="741375"/>
            <a:chOff x="6472650" y="5788425"/>
            <a:chExt cx="2223600" cy="741375"/>
          </a:xfrm>
        </p:grpSpPr>
        <p:grpSp>
          <p:nvGrpSpPr>
            <p:cNvPr id="314" name="Google Shape;314;g1069b88934c_7_213"/>
            <p:cNvGrpSpPr/>
            <p:nvPr/>
          </p:nvGrpSpPr>
          <p:grpSpPr>
            <a:xfrm>
              <a:off x="6498000" y="5788425"/>
              <a:ext cx="2116800" cy="288000"/>
              <a:chOff x="6486525" y="5880375"/>
              <a:chExt cx="2116800" cy="288000"/>
            </a:xfrm>
          </p:grpSpPr>
          <p:sp>
            <p:nvSpPr>
              <p:cNvPr id="315" name="Google Shape;315;g1069b88934c_7_213"/>
              <p:cNvSpPr/>
              <p:nvPr/>
            </p:nvSpPr>
            <p:spPr>
              <a:xfrm>
                <a:off x="6486525" y="5895975"/>
                <a:ext cx="252000" cy="252000"/>
              </a:xfrm>
              <a:prstGeom prst="ellipse">
                <a:avLst/>
              </a:prstGeom>
              <a:solidFill>
                <a:srgbClr val="E5E4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1069b88934c_7_213"/>
              <p:cNvSpPr/>
              <p:nvPr/>
            </p:nvSpPr>
            <p:spPr>
              <a:xfrm>
                <a:off x="6943725" y="5895975"/>
                <a:ext cx="252000" cy="252000"/>
              </a:xfrm>
              <a:prstGeom prst="ellipse">
                <a:avLst/>
              </a:prstGeom>
              <a:solidFill>
                <a:srgbClr val="FFD7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069b88934c_7_213"/>
              <p:cNvSpPr/>
              <p:nvPr/>
            </p:nvSpPr>
            <p:spPr>
              <a:xfrm>
                <a:off x="7400925" y="5895975"/>
                <a:ext cx="252000" cy="252000"/>
              </a:xfrm>
              <a:prstGeom prst="ellipse">
                <a:avLst/>
              </a:prstGeom>
              <a:solidFill>
                <a:srgbClr val="C0C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069b88934c_7_213"/>
              <p:cNvSpPr/>
              <p:nvPr/>
            </p:nvSpPr>
            <p:spPr>
              <a:xfrm>
                <a:off x="7858125" y="5895975"/>
                <a:ext cx="252000" cy="252000"/>
              </a:xfrm>
              <a:prstGeom prst="ellipse">
                <a:avLst/>
              </a:prstGeom>
              <a:solidFill>
                <a:srgbClr val="CD7F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ons8-paste-special-48.png" id="319" name="Google Shape;319;g1069b88934c_7_213"/>
              <p:cNvPicPr preferRelativeResize="0"/>
              <p:nvPr/>
            </p:nvPicPr>
            <p:blipFill>
              <a:blip r:embed="rId10">
                <a:alphaModFix/>
              </a:blip>
              <a:stretch>
                <a:fillRect/>
              </a:stretch>
            </p:blipFill>
            <p:spPr>
              <a:xfrm>
                <a:off x="8315325" y="5880375"/>
                <a:ext cx="288000" cy="288000"/>
              </a:xfrm>
              <a:prstGeom prst="rect">
                <a:avLst/>
              </a:prstGeom>
              <a:noFill/>
              <a:ln>
                <a:noFill/>
              </a:ln>
            </p:spPr>
          </p:pic>
        </p:grpSp>
        <p:sp>
          <p:nvSpPr>
            <p:cNvPr id="320" name="Google Shape;320;g1069b88934c_7_213"/>
            <p:cNvSpPr txBox="1"/>
            <p:nvPr/>
          </p:nvSpPr>
          <p:spPr>
            <a:xfrm>
              <a:off x="6472650" y="6037200"/>
              <a:ext cx="26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000">
                  <a:solidFill>
                    <a:schemeClr val="lt1"/>
                  </a:solidFill>
                  <a:latin typeface="Fira Sans Extra Condensed"/>
                  <a:ea typeface="Fira Sans Extra Condensed"/>
                  <a:cs typeface="Fira Sans Extra Condensed"/>
                  <a:sym typeface="Fira Sans Extra Condensed"/>
                </a:rPr>
                <a:t>1</a:t>
              </a:r>
              <a:endParaRPr sz="2000">
                <a:solidFill>
                  <a:schemeClr val="lt1"/>
                </a:solidFill>
                <a:latin typeface="Fira Sans Extra Condensed"/>
                <a:ea typeface="Fira Sans Extra Condensed"/>
                <a:cs typeface="Fira Sans Extra Condensed"/>
                <a:sym typeface="Fira Sans Extra Condensed"/>
              </a:endParaRPr>
            </a:p>
          </p:txBody>
        </p:sp>
        <p:sp>
          <p:nvSpPr>
            <p:cNvPr id="321" name="Google Shape;321;g1069b88934c_7_213"/>
            <p:cNvSpPr txBox="1"/>
            <p:nvPr/>
          </p:nvSpPr>
          <p:spPr>
            <a:xfrm>
              <a:off x="6937050" y="6037200"/>
              <a:ext cx="26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000">
                  <a:solidFill>
                    <a:schemeClr val="lt1"/>
                  </a:solidFill>
                  <a:latin typeface="Fira Sans Extra Condensed"/>
                  <a:ea typeface="Fira Sans Extra Condensed"/>
                  <a:cs typeface="Fira Sans Extra Condensed"/>
                  <a:sym typeface="Fira Sans Extra Condensed"/>
                </a:rPr>
                <a:t>1</a:t>
              </a:r>
              <a:endParaRPr sz="2000">
                <a:solidFill>
                  <a:schemeClr val="lt1"/>
                </a:solidFill>
                <a:latin typeface="Fira Sans Extra Condensed"/>
                <a:ea typeface="Fira Sans Extra Condensed"/>
                <a:cs typeface="Fira Sans Extra Condensed"/>
                <a:sym typeface="Fira Sans Extra Condensed"/>
              </a:endParaRPr>
            </a:p>
          </p:txBody>
        </p:sp>
        <p:sp>
          <p:nvSpPr>
            <p:cNvPr id="322" name="Google Shape;322;g1069b88934c_7_213"/>
            <p:cNvSpPr txBox="1"/>
            <p:nvPr/>
          </p:nvSpPr>
          <p:spPr>
            <a:xfrm>
              <a:off x="7397850" y="6037200"/>
              <a:ext cx="26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000">
                  <a:solidFill>
                    <a:schemeClr val="lt1"/>
                  </a:solidFill>
                  <a:latin typeface="Fira Sans Extra Condensed"/>
                  <a:ea typeface="Fira Sans Extra Condensed"/>
                  <a:cs typeface="Fira Sans Extra Condensed"/>
                  <a:sym typeface="Fira Sans Extra Condensed"/>
                </a:rPr>
                <a:t>7</a:t>
              </a:r>
              <a:endParaRPr sz="2000">
                <a:solidFill>
                  <a:schemeClr val="lt1"/>
                </a:solidFill>
                <a:latin typeface="Fira Sans Extra Condensed"/>
                <a:ea typeface="Fira Sans Extra Condensed"/>
                <a:cs typeface="Fira Sans Extra Condensed"/>
                <a:sym typeface="Fira Sans Extra Condensed"/>
              </a:endParaRPr>
            </a:p>
          </p:txBody>
        </p:sp>
        <p:sp>
          <p:nvSpPr>
            <p:cNvPr id="323" name="Google Shape;323;g1069b88934c_7_213"/>
            <p:cNvSpPr txBox="1"/>
            <p:nvPr/>
          </p:nvSpPr>
          <p:spPr>
            <a:xfrm>
              <a:off x="7855200" y="6037200"/>
              <a:ext cx="26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000">
                  <a:solidFill>
                    <a:schemeClr val="lt1"/>
                  </a:solidFill>
                  <a:latin typeface="Fira Sans Extra Condensed"/>
                  <a:ea typeface="Fira Sans Extra Condensed"/>
                  <a:cs typeface="Fira Sans Extra Condensed"/>
                  <a:sym typeface="Fira Sans Extra Condensed"/>
                </a:rPr>
                <a:t>3</a:t>
              </a:r>
              <a:endParaRPr sz="2000">
                <a:solidFill>
                  <a:schemeClr val="lt1"/>
                </a:solidFill>
                <a:latin typeface="Fira Sans Extra Condensed"/>
                <a:ea typeface="Fira Sans Extra Condensed"/>
                <a:cs typeface="Fira Sans Extra Condensed"/>
                <a:sym typeface="Fira Sans Extra Condensed"/>
              </a:endParaRPr>
            </a:p>
          </p:txBody>
        </p:sp>
        <p:sp>
          <p:nvSpPr>
            <p:cNvPr id="324" name="Google Shape;324;g1069b88934c_7_213"/>
            <p:cNvSpPr txBox="1"/>
            <p:nvPr/>
          </p:nvSpPr>
          <p:spPr>
            <a:xfrm>
              <a:off x="8243850" y="6037200"/>
              <a:ext cx="452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2000">
                  <a:solidFill>
                    <a:schemeClr val="lt1"/>
                  </a:solidFill>
                  <a:latin typeface="Fira Sans Extra Condensed"/>
                  <a:ea typeface="Fira Sans Extra Condensed"/>
                  <a:cs typeface="Fira Sans Extra Condensed"/>
                  <a:sym typeface="Fira Sans Extra Condensed"/>
                </a:rPr>
                <a:t>10</a:t>
              </a:r>
              <a:endParaRPr sz="2000">
                <a:solidFill>
                  <a:schemeClr val="lt1"/>
                </a:solidFill>
                <a:latin typeface="Fira Sans Extra Condensed"/>
                <a:ea typeface="Fira Sans Extra Condensed"/>
                <a:cs typeface="Fira Sans Extra Condensed"/>
                <a:sym typeface="Fira Sans Extra Condensed"/>
              </a:endParaRPr>
            </a:p>
          </p:txBody>
        </p:sp>
      </p:grpSp>
      <p:sp>
        <p:nvSpPr>
          <p:cNvPr id="325" name="Google Shape;325;g1069b88934c_7_213"/>
          <p:cNvSpPr txBox="1"/>
          <p:nvPr/>
        </p:nvSpPr>
        <p:spPr>
          <a:xfrm>
            <a:off x="9468000" y="1810800"/>
            <a:ext cx="2457300" cy="381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solidFill>
                  <a:schemeClr val="lt1"/>
                </a:solidFill>
                <a:latin typeface="Fira Sans Extra Condensed"/>
                <a:ea typeface="Fira Sans Extra Condensed"/>
                <a:cs typeface="Fira Sans Extra Condensed"/>
                <a:sym typeface="Fira Sans Extra Condensed"/>
              </a:rPr>
              <a:t>Smoothness</a:t>
            </a:r>
            <a:r>
              <a:rPr lang="zh-TW" sz="1600">
                <a:solidFill>
                  <a:schemeClr val="lt1"/>
                </a:solidFill>
                <a:latin typeface="Fira Sans Extra Condensed"/>
                <a:ea typeface="Fira Sans Extra Condensed"/>
                <a:cs typeface="Fira Sans Extra Condensed"/>
                <a:sym typeface="Fira Sans Extra Condensed"/>
              </a:rPr>
              <a:t> of paticipating conference virtually</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2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zh-TW" sz="1600">
                <a:solidFill>
                  <a:schemeClr val="lt1"/>
                </a:solidFill>
                <a:latin typeface="Fira Sans Extra Condensed"/>
                <a:ea typeface="Fira Sans Extra Condensed"/>
                <a:cs typeface="Fira Sans Extra Condensed"/>
                <a:sym typeface="Fira Sans Extra Condensed"/>
              </a:rPr>
              <a:t>Diversity</a:t>
            </a:r>
            <a:r>
              <a:rPr lang="zh-TW" sz="1600">
                <a:solidFill>
                  <a:schemeClr val="lt1"/>
                </a:solidFill>
                <a:latin typeface="Fira Sans Extra Condensed"/>
                <a:ea typeface="Fira Sans Extra Condensed"/>
                <a:cs typeface="Fira Sans Extra Condensed"/>
                <a:sym typeface="Fira Sans Extra Condensed"/>
              </a:rPr>
              <a:t> of the program</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2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zh-TW" sz="1600">
                <a:solidFill>
                  <a:schemeClr val="lt1"/>
                </a:solidFill>
                <a:latin typeface="Fira Sans Extra Condensed"/>
                <a:ea typeface="Fira Sans Extra Condensed"/>
                <a:cs typeface="Fira Sans Extra Condensed"/>
                <a:sym typeface="Fira Sans Extra Condensed"/>
              </a:rPr>
              <a:t>Technical and </a:t>
            </a:r>
            <a:r>
              <a:rPr lang="zh-TW" sz="1600">
                <a:solidFill>
                  <a:schemeClr val="lt1"/>
                </a:solidFill>
                <a:latin typeface="Fira Sans Extra Condensed"/>
                <a:ea typeface="Fira Sans Extra Condensed"/>
                <a:cs typeface="Fira Sans Extra Condensed"/>
                <a:sym typeface="Fira Sans Extra Condensed"/>
                <a:extLst>
                  <a:ext uri="http://customooxmlschemas.google.com/">
                    <go:slidesCustomData xmlns:go="http://customooxmlschemas.google.com/" textRoundtripDataId="0"/>
                  </a:ext>
                </a:extLst>
              </a:rPr>
              <a:t>informative</a:t>
            </a:r>
            <a:r>
              <a:rPr lang="zh-TW" sz="1600">
                <a:solidFill>
                  <a:schemeClr val="lt1"/>
                </a:solidFill>
                <a:latin typeface="Fira Sans Extra Condensed"/>
                <a:ea typeface="Fira Sans Extra Condensed"/>
                <a:cs typeface="Fira Sans Extra Condensed"/>
                <a:sym typeface="Fira Sans Extra Condensed"/>
              </a:rPr>
              <a:t> knowledge acquisition</a:t>
            </a:r>
            <a:endParaRPr sz="1600">
              <a:solidFill>
                <a:schemeClr val="lt1"/>
              </a:solidFill>
              <a:latin typeface="Fira Sans Extra Condensed"/>
              <a:ea typeface="Fira Sans Extra Condensed"/>
              <a:cs typeface="Fira Sans Extra Condensed"/>
              <a:sym typeface="Fira Sans Extra Condensed"/>
            </a:endParaRPr>
          </a:p>
        </p:txBody>
      </p:sp>
      <p:sp>
        <p:nvSpPr>
          <p:cNvPr id="326" name="Google Shape;326;g1069b88934c_7_213"/>
          <p:cNvSpPr txBox="1"/>
          <p:nvPr/>
        </p:nvSpPr>
        <p:spPr>
          <a:xfrm>
            <a:off x="10142138" y="2880750"/>
            <a:ext cx="890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600">
                <a:solidFill>
                  <a:schemeClr val="lt1"/>
                </a:solidFill>
                <a:latin typeface="Fira Sans Extra Condensed"/>
                <a:ea typeface="Fira Sans Extra Condensed"/>
                <a:cs typeface="Fira Sans Extra Condensed"/>
                <a:sym typeface="Fira Sans Extra Condensed"/>
              </a:rPr>
              <a:t>4.35</a:t>
            </a:r>
            <a:r>
              <a:rPr b="1" lang="zh-TW" sz="1500">
                <a:solidFill>
                  <a:schemeClr val="lt1"/>
                </a:solidFill>
                <a:latin typeface="Fira Sans Extra Condensed"/>
                <a:ea typeface="Fira Sans Extra Condensed"/>
                <a:cs typeface="Fira Sans Extra Condensed"/>
                <a:sym typeface="Fira Sans Extra Condensed"/>
              </a:rPr>
              <a:t>/5</a:t>
            </a:r>
            <a:endParaRPr sz="1500"/>
          </a:p>
        </p:txBody>
      </p:sp>
      <p:sp>
        <p:nvSpPr>
          <p:cNvPr id="327" name="Google Shape;327;g1069b88934c_7_213"/>
          <p:cNvSpPr txBox="1"/>
          <p:nvPr/>
        </p:nvSpPr>
        <p:spPr>
          <a:xfrm>
            <a:off x="10142150" y="4343450"/>
            <a:ext cx="890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600">
                <a:solidFill>
                  <a:schemeClr val="lt1"/>
                </a:solidFill>
                <a:latin typeface="Fira Sans Extra Condensed"/>
                <a:ea typeface="Fira Sans Extra Condensed"/>
                <a:cs typeface="Fira Sans Extra Condensed"/>
                <a:sym typeface="Fira Sans Extra Condensed"/>
              </a:rPr>
              <a:t>4.37</a:t>
            </a:r>
            <a:r>
              <a:rPr b="1" lang="zh-TW" sz="1500">
                <a:solidFill>
                  <a:schemeClr val="lt1"/>
                </a:solidFill>
                <a:latin typeface="Fira Sans Extra Condensed"/>
                <a:ea typeface="Fira Sans Extra Condensed"/>
                <a:cs typeface="Fira Sans Extra Condensed"/>
                <a:sym typeface="Fira Sans Extra Condensed"/>
              </a:rPr>
              <a:t>/5</a:t>
            </a:r>
            <a:endParaRPr sz="1500"/>
          </a:p>
        </p:txBody>
      </p:sp>
      <p:sp>
        <p:nvSpPr>
          <p:cNvPr id="328" name="Google Shape;328;g1069b88934c_7_213"/>
          <p:cNvSpPr txBox="1"/>
          <p:nvPr/>
        </p:nvSpPr>
        <p:spPr>
          <a:xfrm>
            <a:off x="10093700" y="5982175"/>
            <a:ext cx="987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600">
                <a:solidFill>
                  <a:schemeClr val="lt1"/>
                </a:solidFill>
                <a:latin typeface="Fira Sans Extra Condensed"/>
                <a:ea typeface="Fira Sans Extra Condensed"/>
                <a:cs typeface="Fira Sans Extra Condensed"/>
                <a:sym typeface="Fira Sans Extra Condensed"/>
              </a:rPr>
              <a:t>4.58</a:t>
            </a:r>
            <a:r>
              <a:rPr b="1" lang="zh-TW" sz="1500">
                <a:solidFill>
                  <a:schemeClr val="lt1"/>
                </a:solidFill>
                <a:latin typeface="Fira Sans Extra Condensed"/>
                <a:ea typeface="Fira Sans Extra Condensed"/>
                <a:cs typeface="Fira Sans Extra Condensed"/>
                <a:sym typeface="Fira Sans Extra Condensed"/>
              </a:rPr>
              <a:t>/5</a:t>
            </a:r>
            <a:endParaRPr sz="1500"/>
          </a:p>
        </p:txBody>
      </p:sp>
      <p:grpSp>
        <p:nvGrpSpPr>
          <p:cNvPr id="329" name="Google Shape;329;g1069b88934c_7_213"/>
          <p:cNvGrpSpPr/>
          <p:nvPr/>
        </p:nvGrpSpPr>
        <p:grpSpPr>
          <a:xfrm>
            <a:off x="9694674" y="5722737"/>
            <a:ext cx="1785646" cy="299941"/>
            <a:chOff x="9782213" y="5722725"/>
            <a:chExt cx="1820788" cy="306000"/>
          </a:xfrm>
        </p:grpSpPr>
        <p:pic>
          <p:nvPicPr>
            <p:cNvPr descr="icons8-star-half-empty-100.png" id="330" name="Google Shape;330;g1069b88934c_7_213"/>
            <p:cNvPicPr preferRelativeResize="0"/>
            <p:nvPr/>
          </p:nvPicPr>
          <p:blipFill>
            <a:blip r:embed="rId11">
              <a:alphaModFix/>
            </a:blip>
            <a:stretch>
              <a:fillRect/>
            </a:stretch>
          </p:blipFill>
          <p:spPr>
            <a:xfrm>
              <a:off x="11297000" y="5722725"/>
              <a:ext cx="306000" cy="306000"/>
            </a:xfrm>
            <a:prstGeom prst="rect">
              <a:avLst/>
            </a:prstGeom>
            <a:noFill/>
            <a:ln>
              <a:noFill/>
            </a:ln>
          </p:spPr>
        </p:pic>
        <p:grpSp>
          <p:nvGrpSpPr>
            <p:cNvPr id="331" name="Google Shape;331;g1069b88934c_7_213"/>
            <p:cNvGrpSpPr/>
            <p:nvPr/>
          </p:nvGrpSpPr>
          <p:grpSpPr>
            <a:xfrm>
              <a:off x="9782213" y="5722725"/>
              <a:ext cx="1449000" cy="306000"/>
              <a:chOff x="9661225" y="2574750"/>
              <a:chExt cx="1449000" cy="306000"/>
            </a:xfrm>
          </p:grpSpPr>
          <p:pic>
            <p:nvPicPr>
              <p:cNvPr descr="icons8-christmas-star-100.png" id="332" name="Google Shape;332;g1069b88934c_7_213"/>
              <p:cNvPicPr preferRelativeResize="0"/>
              <p:nvPr/>
            </p:nvPicPr>
            <p:blipFill>
              <a:blip r:embed="rId12">
                <a:alphaModFix/>
              </a:blip>
              <a:stretch>
                <a:fillRect/>
              </a:stretch>
            </p:blipFill>
            <p:spPr>
              <a:xfrm>
                <a:off x="9661225" y="2574750"/>
                <a:ext cx="306000" cy="306000"/>
              </a:xfrm>
              <a:prstGeom prst="rect">
                <a:avLst/>
              </a:prstGeom>
              <a:noFill/>
              <a:ln>
                <a:noFill/>
              </a:ln>
            </p:spPr>
          </p:pic>
          <p:pic>
            <p:nvPicPr>
              <p:cNvPr descr="icons8-christmas-star-100.png" id="333" name="Google Shape;333;g1069b88934c_7_213"/>
              <p:cNvPicPr preferRelativeResize="0"/>
              <p:nvPr/>
            </p:nvPicPr>
            <p:blipFill>
              <a:blip r:embed="rId12">
                <a:alphaModFix/>
              </a:blip>
              <a:stretch>
                <a:fillRect/>
              </a:stretch>
            </p:blipFill>
            <p:spPr>
              <a:xfrm>
                <a:off x="10042225" y="2574750"/>
                <a:ext cx="306000" cy="306000"/>
              </a:xfrm>
              <a:prstGeom prst="rect">
                <a:avLst/>
              </a:prstGeom>
              <a:noFill/>
              <a:ln>
                <a:noFill/>
              </a:ln>
            </p:spPr>
          </p:pic>
          <p:pic>
            <p:nvPicPr>
              <p:cNvPr descr="icons8-christmas-star-100.png" id="334" name="Google Shape;334;g1069b88934c_7_213"/>
              <p:cNvPicPr preferRelativeResize="0"/>
              <p:nvPr/>
            </p:nvPicPr>
            <p:blipFill>
              <a:blip r:embed="rId12">
                <a:alphaModFix/>
              </a:blip>
              <a:stretch>
                <a:fillRect/>
              </a:stretch>
            </p:blipFill>
            <p:spPr>
              <a:xfrm>
                <a:off x="10423225" y="2574750"/>
                <a:ext cx="306000" cy="306000"/>
              </a:xfrm>
              <a:prstGeom prst="rect">
                <a:avLst/>
              </a:prstGeom>
              <a:noFill/>
              <a:ln>
                <a:noFill/>
              </a:ln>
            </p:spPr>
          </p:pic>
          <p:pic>
            <p:nvPicPr>
              <p:cNvPr descr="icons8-christmas-star-100.png" id="335" name="Google Shape;335;g1069b88934c_7_213"/>
              <p:cNvPicPr preferRelativeResize="0"/>
              <p:nvPr/>
            </p:nvPicPr>
            <p:blipFill>
              <a:blip r:embed="rId12">
                <a:alphaModFix/>
              </a:blip>
              <a:stretch>
                <a:fillRect/>
              </a:stretch>
            </p:blipFill>
            <p:spPr>
              <a:xfrm>
                <a:off x="10804225" y="2574750"/>
                <a:ext cx="306000" cy="306000"/>
              </a:xfrm>
              <a:prstGeom prst="rect">
                <a:avLst/>
              </a:prstGeom>
              <a:noFill/>
              <a:ln>
                <a:noFill/>
              </a:ln>
            </p:spPr>
          </p:pic>
        </p:grpSp>
      </p:grpSp>
      <p:grpSp>
        <p:nvGrpSpPr>
          <p:cNvPr id="336" name="Google Shape;336;g1069b88934c_7_213"/>
          <p:cNvGrpSpPr/>
          <p:nvPr/>
        </p:nvGrpSpPr>
        <p:grpSpPr>
          <a:xfrm>
            <a:off x="9673213" y="2574750"/>
            <a:ext cx="1828575" cy="306000"/>
            <a:chOff x="9673213" y="2574750"/>
            <a:chExt cx="1828575" cy="306000"/>
          </a:xfrm>
        </p:grpSpPr>
        <p:grpSp>
          <p:nvGrpSpPr>
            <p:cNvPr id="337" name="Google Shape;337;g1069b88934c_7_213"/>
            <p:cNvGrpSpPr/>
            <p:nvPr/>
          </p:nvGrpSpPr>
          <p:grpSpPr>
            <a:xfrm>
              <a:off x="9673213" y="2574750"/>
              <a:ext cx="1828575" cy="306000"/>
              <a:chOff x="9673200" y="4037450"/>
              <a:chExt cx="1828575" cy="306000"/>
            </a:xfrm>
          </p:grpSpPr>
          <p:grpSp>
            <p:nvGrpSpPr>
              <p:cNvPr id="338" name="Google Shape;338;g1069b88934c_7_213"/>
              <p:cNvGrpSpPr/>
              <p:nvPr/>
            </p:nvGrpSpPr>
            <p:grpSpPr>
              <a:xfrm>
                <a:off x="9673200" y="4037450"/>
                <a:ext cx="1828575" cy="306000"/>
                <a:chOff x="9661225" y="2574750"/>
                <a:chExt cx="1828575" cy="306000"/>
              </a:xfrm>
            </p:grpSpPr>
            <p:grpSp>
              <p:nvGrpSpPr>
                <p:cNvPr id="339" name="Google Shape;339;g1069b88934c_7_213"/>
                <p:cNvGrpSpPr/>
                <p:nvPr/>
              </p:nvGrpSpPr>
              <p:grpSpPr>
                <a:xfrm>
                  <a:off x="9661225" y="2574750"/>
                  <a:ext cx="1449000" cy="306000"/>
                  <a:chOff x="9661225" y="2574750"/>
                  <a:chExt cx="1449000" cy="306000"/>
                </a:xfrm>
              </p:grpSpPr>
              <p:pic>
                <p:nvPicPr>
                  <p:cNvPr descr="icons8-christmas-star-100.png" id="340" name="Google Shape;340;g1069b88934c_7_213"/>
                  <p:cNvPicPr preferRelativeResize="0"/>
                  <p:nvPr/>
                </p:nvPicPr>
                <p:blipFill>
                  <a:blip r:embed="rId12">
                    <a:alphaModFix/>
                  </a:blip>
                  <a:stretch>
                    <a:fillRect/>
                  </a:stretch>
                </p:blipFill>
                <p:spPr>
                  <a:xfrm>
                    <a:off x="9661225" y="2574750"/>
                    <a:ext cx="306000" cy="306000"/>
                  </a:xfrm>
                  <a:prstGeom prst="rect">
                    <a:avLst/>
                  </a:prstGeom>
                  <a:noFill/>
                  <a:ln>
                    <a:noFill/>
                  </a:ln>
                </p:spPr>
              </p:pic>
              <p:pic>
                <p:nvPicPr>
                  <p:cNvPr descr="icons8-christmas-star-100.png" id="341" name="Google Shape;341;g1069b88934c_7_213"/>
                  <p:cNvPicPr preferRelativeResize="0"/>
                  <p:nvPr/>
                </p:nvPicPr>
                <p:blipFill>
                  <a:blip r:embed="rId12">
                    <a:alphaModFix/>
                  </a:blip>
                  <a:stretch>
                    <a:fillRect/>
                  </a:stretch>
                </p:blipFill>
                <p:spPr>
                  <a:xfrm>
                    <a:off x="10042225" y="2574750"/>
                    <a:ext cx="306000" cy="306000"/>
                  </a:xfrm>
                  <a:prstGeom prst="rect">
                    <a:avLst/>
                  </a:prstGeom>
                  <a:noFill/>
                  <a:ln>
                    <a:noFill/>
                  </a:ln>
                </p:spPr>
              </p:pic>
              <p:pic>
                <p:nvPicPr>
                  <p:cNvPr descr="icons8-christmas-star-100.png" id="342" name="Google Shape;342;g1069b88934c_7_213"/>
                  <p:cNvPicPr preferRelativeResize="0"/>
                  <p:nvPr/>
                </p:nvPicPr>
                <p:blipFill>
                  <a:blip r:embed="rId12">
                    <a:alphaModFix/>
                  </a:blip>
                  <a:stretch>
                    <a:fillRect/>
                  </a:stretch>
                </p:blipFill>
                <p:spPr>
                  <a:xfrm>
                    <a:off x="10423225" y="2574750"/>
                    <a:ext cx="306000" cy="306000"/>
                  </a:xfrm>
                  <a:prstGeom prst="rect">
                    <a:avLst/>
                  </a:prstGeom>
                  <a:noFill/>
                  <a:ln>
                    <a:noFill/>
                  </a:ln>
                </p:spPr>
              </p:pic>
              <p:pic>
                <p:nvPicPr>
                  <p:cNvPr descr="icons8-christmas-star-100.png" id="343" name="Google Shape;343;g1069b88934c_7_213"/>
                  <p:cNvPicPr preferRelativeResize="0"/>
                  <p:nvPr/>
                </p:nvPicPr>
                <p:blipFill>
                  <a:blip r:embed="rId12">
                    <a:alphaModFix/>
                  </a:blip>
                  <a:stretch>
                    <a:fillRect/>
                  </a:stretch>
                </p:blipFill>
                <p:spPr>
                  <a:xfrm>
                    <a:off x="10804225" y="2574750"/>
                    <a:ext cx="306000" cy="306000"/>
                  </a:xfrm>
                  <a:prstGeom prst="rect">
                    <a:avLst/>
                  </a:prstGeom>
                  <a:noFill/>
                  <a:ln>
                    <a:noFill/>
                  </a:ln>
                </p:spPr>
              </p:pic>
            </p:grpSp>
            <p:pic>
              <p:nvPicPr>
                <p:cNvPr descr="icons8-star-half-100.png" id="344" name="Google Shape;344;g1069b88934c_7_213"/>
                <p:cNvPicPr preferRelativeResize="0"/>
                <p:nvPr/>
              </p:nvPicPr>
              <p:blipFill>
                <a:blip r:embed="rId13">
                  <a:alphaModFix/>
                </a:blip>
                <a:stretch>
                  <a:fillRect/>
                </a:stretch>
              </p:blipFill>
              <p:spPr>
                <a:xfrm flipH="1">
                  <a:off x="11183800" y="2574750"/>
                  <a:ext cx="306000" cy="306000"/>
                </a:xfrm>
                <a:prstGeom prst="rect">
                  <a:avLst/>
                </a:prstGeom>
                <a:noFill/>
                <a:ln>
                  <a:noFill/>
                </a:ln>
              </p:spPr>
            </p:pic>
          </p:grpSp>
          <p:pic>
            <p:nvPicPr>
              <p:cNvPr descr="icons8-star-half-100.png" id="345" name="Google Shape;345;g1069b88934c_7_213"/>
              <p:cNvPicPr preferRelativeResize="0"/>
              <p:nvPr/>
            </p:nvPicPr>
            <p:blipFill>
              <a:blip r:embed="rId13">
                <a:alphaModFix/>
              </a:blip>
              <a:stretch>
                <a:fillRect/>
              </a:stretch>
            </p:blipFill>
            <p:spPr>
              <a:xfrm>
                <a:off x="11195775" y="4037450"/>
                <a:ext cx="306000" cy="306000"/>
              </a:xfrm>
              <a:prstGeom prst="rect">
                <a:avLst/>
              </a:prstGeom>
              <a:noFill/>
              <a:ln>
                <a:noFill/>
              </a:ln>
            </p:spPr>
          </p:pic>
        </p:grpSp>
        <p:pic>
          <p:nvPicPr>
            <p:cNvPr descr="icons8-christmas-star-100.png" id="346" name="Google Shape;346;g1069b88934c_7_213"/>
            <p:cNvPicPr preferRelativeResize="0"/>
            <p:nvPr/>
          </p:nvPicPr>
          <p:blipFill rotWithShape="1">
            <a:blip r:embed="rId12">
              <a:alphaModFix/>
            </a:blip>
            <a:srcRect b="1980" l="0" r="63144" t="0"/>
            <a:stretch/>
          </p:blipFill>
          <p:spPr>
            <a:xfrm>
              <a:off x="11192400" y="2574750"/>
              <a:ext cx="114750" cy="306000"/>
            </a:xfrm>
            <a:prstGeom prst="rect">
              <a:avLst/>
            </a:prstGeom>
            <a:noFill/>
            <a:ln>
              <a:noFill/>
            </a:ln>
          </p:spPr>
        </p:pic>
      </p:grpSp>
      <p:grpSp>
        <p:nvGrpSpPr>
          <p:cNvPr id="347" name="Google Shape;347;g1069b88934c_7_213"/>
          <p:cNvGrpSpPr/>
          <p:nvPr/>
        </p:nvGrpSpPr>
        <p:grpSpPr>
          <a:xfrm>
            <a:off x="9673200" y="4004525"/>
            <a:ext cx="1828575" cy="306000"/>
            <a:chOff x="9673213" y="2574750"/>
            <a:chExt cx="1828575" cy="306000"/>
          </a:xfrm>
        </p:grpSpPr>
        <p:grpSp>
          <p:nvGrpSpPr>
            <p:cNvPr id="348" name="Google Shape;348;g1069b88934c_7_213"/>
            <p:cNvGrpSpPr/>
            <p:nvPr/>
          </p:nvGrpSpPr>
          <p:grpSpPr>
            <a:xfrm>
              <a:off x="9673213" y="2574750"/>
              <a:ext cx="1828575" cy="306000"/>
              <a:chOff x="9673200" y="4037450"/>
              <a:chExt cx="1828575" cy="306000"/>
            </a:xfrm>
          </p:grpSpPr>
          <p:grpSp>
            <p:nvGrpSpPr>
              <p:cNvPr id="349" name="Google Shape;349;g1069b88934c_7_213"/>
              <p:cNvGrpSpPr/>
              <p:nvPr/>
            </p:nvGrpSpPr>
            <p:grpSpPr>
              <a:xfrm>
                <a:off x="9673200" y="4037450"/>
                <a:ext cx="1828575" cy="306000"/>
                <a:chOff x="9661225" y="2574750"/>
                <a:chExt cx="1828575" cy="306000"/>
              </a:xfrm>
            </p:grpSpPr>
            <p:grpSp>
              <p:nvGrpSpPr>
                <p:cNvPr id="350" name="Google Shape;350;g1069b88934c_7_213"/>
                <p:cNvGrpSpPr/>
                <p:nvPr/>
              </p:nvGrpSpPr>
              <p:grpSpPr>
                <a:xfrm>
                  <a:off x="9661225" y="2574750"/>
                  <a:ext cx="1449000" cy="306000"/>
                  <a:chOff x="9661225" y="2574750"/>
                  <a:chExt cx="1449000" cy="306000"/>
                </a:xfrm>
              </p:grpSpPr>
              <p:pic>
                <p:nvPicPr>
                  <p:cNvPr descr="icons8-christmas-star-100.png" id="351" name="Google Shape;351;g1069b88934c_7_213"/>
                  <p:cNvPicPr preferRelativeResize="0"/>
                  <p:nvPr/>
                </p:nvPicPr>
                <p:blipFill>
                  <a:blip r:embed="rId12">
                    <a:alphaModFix/>
                  </a:blip>
                  <a:stretch>
                    <a:fillRect/>
                  </a:stretch>
                </p:blipFill>
                <p:spPr>
                  <a:xfrm>
                    <a:off x="9661225" y="2574750"/>
                    <a:ext cx="306000" cy="306000"/>
                  </a:xfrm>
                  <a:prstGeom prst="rect">
                    <a:avLst/>
                  </a:prstGeom>
                  <a:noFill/>
                  <a:ln>
                    <a:noFill/>
                  </a:ln>
                </p:spPr>
              </p:pic>
              <p:pic>
                <p:nvPicPr>
                  <p:cNvPr descr="icons8-christmas-star-100.png" id="352" name="Google Shape;352;g1069b88934c_7_213"/>
                  <p:cNvPicPr preferRelativeResize="0"/>
                  <p:nvPr/>
                </p:nvPicPr>
                <p:blipFill>
                  <a:blip r:embed="rId12">
                    <a:alphaModFix/>
                  </a:blip>
                  <a:stretch>
                    <a:fillRect/>
                  </a:stretch>
                </p:blipFill>
                <p:spPr>
                  <a:xfrm>
                    <a:off x="10042225" y="2574750"/>
                    <a:ext cx="306000" cy="306000"/>
                  </a:xfrm>
                  <a:prstGeom prst="rect">
                    <a:avLst/>
                  </a:prstGeom>
                  <a:noFill/>
                  <a:ln>
                    <a:noFill/>
                  </a:ln>
                </p:spPr>
              </p:pic>
              <p:pic>
                <p:nvPicPr>
                  <p:cNvPr descr="icons8-christmas-star-100.png" id="353" name="Google Shape;353;g1069b88934c_7_213"/>
                  <p:cNvPicPr preferRelativeResize="0"/>
                  <p:nvPr/>
                </p:nvPicPr>
                <p:blipFill>
                  <a:blip r:embed="rId12">
                    <a:alphaModFix/>
                  </a:blip>
                  <a:stretch>
                    <a:fillRect/>
                  </a:stretch>
                </p:blipFill>
                <p:spPr>
                  <a:xfrm>
                    <a:off x="10423225" y="2574750"/>
                    <a:ext cx="306000" cy="306000"/>
                  </a:xfrm>
                  <a:prstGeom prst="rect">
                    <a:avLst/>
                  </a:prstGeom>
                  <a:noFill/>
                  <a:ln>
                    <a:noFill/>
                  </a:ln>
                </p:spPr>
              </p:pic>
              <p:pic>
                <p:nvPicPr>
                  <p:cNvPr descr="icons8-christmas-star-100.png" id="354" name="Google Shape;354;g1069b88934c_7_213"/>
                  <p:cNvPicPr preferRelativeResize="0"/>
                  <p:nvPr/>
                </p:nvPicPr>
                <p:blipFill>
                  <a:blip r:embed="rId12">
                    <a:alphaModFix/>
                  </a:blip>
                  <a:stretch>
                    <a:fillRect/>
                  </a:stretch>
                </p:blipFill>
                <p:spPr>
                  <a:xfrm>
                    <a:off x="10804225" y="2574750"/>
                    <a:ext cx="306000" cy="306000"/>
                  </a:xfrm>
                  <a:prstGeom prst="rect">
                    <a:avLst/>
                  </a:prstGeom>
                  <a:noFill/>
                  <a:ln>
                    <a:noFill/>
                  </a:ln>
                </p:spPr>
              </p:pic>
            </p:grpSp>
            <p:pic>
              <p:nvPicPr>
                <p:cNvPr descr="icons8-star-half-100.png" id="355" name="Google Shape;355;g1069b88934c_7_213"/>
                <p:cNvPicPr preferRelativeResize="0"/>
                <p:nvPr/>
              </p:nvPicPr>
              <p:blipFill>
                <a:blip r:embed="rId13">
                  <a:alphaModFix/>
                </a:blip>
                <a:stretch>
                  <a:fillRect/>
                </a:stretch>
              </p:blipFill>
              <p:spPr>
                <a:xfrm flipH="1">
                  <a:off x="11183800" y="2574750"/>
                  <a:ext cx="306000" cy="306000"/>
                </a:xfrm>
                <a:prstGeom prst="rect">
                  <a:avLst/>
                </a:prstGeom>
                <a:noFill/>
                <a:ln>
                  <a:noFill/>
                </a:ln>
              </p:spPr>
            </p:pic>
          </p:grpSp>
          <p:pic>
            <p:nvPicPr>
              <p:cNvPr descr="icons8-star-half-100.png" id="356" name="Google Shape;356;g1069b88934c_7_213"/>
              <p:cNvPicPr preferRelativeResize="0"/>
              <p:nvPr/>
            </p:nvPicPr>
            <p:blipFill>
              <a:blip r:embed="rId13">
                <a:alphaModFix/>
              </a:blip>
              <a:stretch>
                <a:fillRect/>
              </a:stretch>
            </p:blipFill>
            <p:spPr>
              <a:xfrm>
                <a:off x="11195775" y="4037450"/>
                <a:ext cx="306000" cy="306000"/>
              </a:xfrm>
              <a:prstGeom prst="rect">
                <a:avLst/>
              </a:prstGeom>
              <a:noFill/>
              <a:ln>
                <a:noFill/>
              </a:ln>
            </p:spPr>
          </p:pic>
        </p:grpSp>
        <p:pic>
          <p:nvPicPr>
            <p:cNvPr descr="icons8-christmas-star-100.png" id="357" name="Google Shape;357;g1069b88934c_7_213"/>
            <p:cNvPicPr preferRelativeResize="0"/>
            <p:nvPr/>
          </p:nvPicPr>
          <p:blipFill rotWithShape="1">
            <a:blip r:embed="rId12">
              <a:alphaModFix/>
            </a:blip>
            <a:srcRect b="1980" l="0" r="63144" t="0"/>
            <a:stretch/>
          </p:blipFill>
          <p:spPr>
            <a:xfrm>
              <a:off x="11192400" y="2574750"/>
              <a:ext cx="114750" cy="306000"/>
            </a:xfrm>
            <a:prstGeom prst="rect">
              <a:avLst/>
            </a:prstGeom>
            <a:noFill/>
            <a:ln>
              <a:noFill/>
            </a:ln>
          </p:spPr>
        </p:pic>
      </p:grpSp>
      <p:pic>
        <p:nvPicPr>
          <p:cNvPr id="358" name="Google Shape;358;g1069b88934c_7_213"/>
          <p:cNvPicPr preferRelativeResize="0"/>
          <p:nvPr/>
        </p:nvPicPr>
        <p:blipFill>
          <a:blip r:embed="rId14">
            <a:alphaModFix/>
          </a:blip>
          <a:stretch>
            <a:fillRect/>
          </a:stretch>
        </p:blipFill>
        <p:spPr>
          <a:xfrm>
            <a:off x="7236275" y="1675950"/>
            <a:ext cx="890700" cy="890700"/>
          </a:xfrm>
          <a:prstGeom prst="rect">
            <a:avLst/>
          </a:prstGeom>
          <a:noFill/>
          <a:ln>
            <a:noFill/>
          </a:ln>
        </p:spPr>
      </p:pic>
      <p:pic>
        <p:nvPicPr>
          <p:cNvPr descr="unity.png" id="359" name="Google Shape;359;g1069b88934c_7_213"/>
          <p:cNvPicPr preferRelativeResize="0"/>
          <p:nvPr/>
        </p:nvPicPr>
        <p:blipFill>
          <a:blip r:embed="rId15">
            <a:alphaModFix/>
          </a:blip>
          <a:stretch>
            <a:fillRect/>
          </a:stretch>
        </p:blipFill>
        <p:spPr>
          <a:xfrm>
            <a:off x="291350" y="1752623"/>
            <a:ext cx="1073500" cy="1073480"/>
          </a:xfrm>
          <a:prstGeom prst="rect">
            <a:avLst/>
          </a:prstGeom>
          <a:noFill/>
          <a:ln>
            <a:noFill/>
          </a:ln>
        </p:spPr>
      </p:pic>
      <p:pic>
        <p:nvPicPr>
          <p:cNvPr descr="country (1).png" id="360" name="Google Shape;360;g1069b88934c_7_213"/>
          <p:cNvPicPr preferRelativeResize="0"/>
          <p:nvPr/>
        </p:nvPicPr>
        <p:blipFill>
          <a:blip r:embed="rId16">
            <a:alphaModFix/>
          </a:blip>
          <a:stretch>
            <a:fillRect/>
          </a:stretch>
        </p:blipFill>
        <p:spPr>
          <a:xfrm>
            <a:off x="3507825" y="1675950"/>
            <a:ext cx="846577" cy="846600"/>
          </a:xfrm>
          <a:prstGeom prst="rect">
            <a:avLst/>
          </a:prstGeom>
          <a:noFill/>
          <a:ln>
            <a:noFill/>
          </a:ln>
        </p:spPr>
      </p:pic>
      <p:pic>
        <p:nvPicPr>
          <p:cNvPr descr="people.png" id="361" name="Google Shape;361;g1069b88934c_7_213"/>
          <p:cNvPicPr preferRelativeResize="0"/>
          <p:nvPr/>
        </p:nvPicPr>
        <p:blipFill>
          <a:blip r:embed="rId17">
            <a:alphaModFix/>
          </a:blip>
          <a:stretch>
            <a:fillRect/>
          </a:stretch>
        </p:blipFill>
        <p:spPr>
          <a:xfrm>
            <a:off x="5438355" y="1675962"/>
            <a:ext cx="846577" cy="846578"/>
          </a:xfrm>
          <a:prstGeom prst="rect">
            <a:avLst/>
          </a:prstGeom>
          <a:noFill/>
          <a:ln>
            <a:noFill/>
          </a:ln>
        </p:spPr>
      </p:pic>
      <p:pic>
        <p:nvPicPr>
          <p:cNvPr descr="Group 3.png" id="362" name="Google Shape;362;g1069b88934c_7_213"/>
          <p:cNvPicPr preferRelativeResize="0"/>
          <p:nvPr/>
        </p:nvPicPr>
        <p:blipFill>
          <a:blip r:embed="rId18">
            <a:alphaModFix/>
          </a:blip>
          <a:stretch>
            <a:fillRect/>
          </a:stretch>
        </p:blipFill>
        <p:spPr>
          <a:xfrm>
            <a:off x="382750" y="2979638"/>
            <a:ext cx="890700" cy="110892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017" name="Shape 1017"/>
        <p:cNvGrpSpPr/>
        <p:nvPr/>
      </p:nvGrpSpPr>
      <p:grpSpPr>
        <a:xfrm>
          <a:off x="0" y="0"/>
          <a:ext cx="0" cy="0"/>
          <a:chOff x="0" y="0"/>
          <a:chExt cx="0" cy="0"/>
        </a:xfrm>
      </p:grpSpPr>
      <p:sp>
        <p:nvSpPr>
          <p:cNvPr id="1018" name="Google Shape;1018;g109ee13dea8_0_21"/>
          <p:cNvSpPr txBox="1"/>
          <p:nvPr/>
        </p:nvSpPr>
        <p:spPr>
          <a:xfrm>
            <a:off x="497325" y="387625"/>
            <a:ext cx="81894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Online Platform - </a:t>
            </a:r>
            <a:r>
              <a:rPr b="1" i="0" lang="zh-TW" sz="3700" u="none" cap="none" strike="noStrike">
                <a:solidFill>
                  <a:srgbClr val="CDD4EA"/>
                </a:solidFill>
                <a:latin typeface="Libre Baskerville"/>
                <a:ea typeface="Libre Baskerville"/>
                <a:cs typeface="Libre Baskerville"/>
                <a:sym typeface="Libre Baskerville"/>
              </a:rPr>
              <a:t>Gather Town</a:t>
            </a:r>
            <a:endParaRPr sz="3700">
              <a:solidFill>
                <a:srgbClr val="CDD4EA"/>
              </a:solidFill>
            </a:endParaRPr>
          </a:p>
        </p:txBody>
      </p:sp>
      <p:pic>
        <p:nvPicPr>
          <p:cNvPr descr="n0qA-MuCS-r_Q8A_dWccvjsCUBM4cEeSaUJ9Cwx5JjPpaM4C0wx0rbC0RK_P0e89FGSkoGCWhhYgnw35D2G8imtLsKzj0XcVzdQiHuzDgVjv25Uz5kK-ig3T94XOknr-NFfsBc7aj-w=s0.png" id="1019" name="Google Shape;1019;g109ee13dea8_0_21">
            <a:hlinkClick action="ppaction://hlinksldjump" r:id="rId4"/>
          </p:cNvPr>
          <p:cNvPicPr preferRelativeResize="0"/>
          <p:nvPr/>
        </p:nvPicPr>
        <p:blipFill rotWithShape="1">
          <a:blip r:embed="rId5">
            <a:alphaModFix/>
          </a:blip>
          <a:srcRect b="19067" l="0" r="0" t="0"/>
          <a:stretch/>
        </p:blipFill>
        <p:spPr>
          <a:xfrm>
            <a:off x="10982877" y="5807295"/>
            <a:ext cx="1033542" cy="836449"/>
          </a:xfrm>
          <a:prstGeom prst="rect">
            <a:avLst/>
          </a:prstGeom>
          <a:noFill/>
          <a:ln>
            <a:noFill/>
          </a:ln>
        </p:spPr>
      </p:pic>
      <p:graphicFrame>
        <p:nvGraphicFramePr>
          <p:cNvPr id="1020" name="Google Shape;1020;g109ee13dea8_0_21"/>
          <p:cNvGraphicFramePr/>
          <p:nvPr/>
        </p:nvGraphicFramePr>
        <p:xfrm>
          <a:off x="752400" y="1362850"/>
          <a:ext cx="3000000" cy="3000000"/>
        </p:xfrm>
        <a:graphic>
          <a:graphicData uri="http://schemas.openxmlformats.org/drawingml/2006/table">
            <a:tbl>
              <a:tblPr>
                <a:noFill/>
                <a:tableStyleId>{7ABEB639-8900-48F4-BA40-B4FFC3B7C46D}</a:tableStyleId>
              </a:tblPr>
              <a:tblGrid>
                <a:gridCol w="1883875"/>
                <a:gridCol w="3449775"/>
                <a:gridCol w="1078425"/>
                <a:gridCol w="1833550"/>
                <a:gridCol w="1137000"/>
              </a:tblGrid>
              <a:tr h="134275">
                <a:tc>
                  <a:txBody>
                    <a:bodyPr/>
                    <a:lstStyle/>
                    <a:p>
                      <a:pPr indent="0" lvl="0" marL="0" rtl="0" algn="l">
                        <a:lnSpc>
                          <a:spcPct val="100000"/>
                        </a:lnSpc>
                        <a:spcBef>
                          <a:spcPts val="0"/>
                        </a:spcBef>
                        <a:spcAft>
                          <a:spcPts val="1200"/>
                        </a:spcAft>
                        <a:buNone/>
                      </a:pPr>
                      <a:r>
                        <a:rPr b="1" lang="zh-TW" sz="1200">
                          <a:solidFill>
                            <a:srgbClr val="BEA64D"/>
                          </a:solidFill>
                        </a:rPr>
                        <a:t>EVENT</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b="1" lang="zh-TW" sz="1200">
                          <a:solidFill>
                            <a:srgbClr val="BEA64D"/>
                          </a:solidFill>
                        </a:rPr>
                        <a:t>Activities within Gather town Venue </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b="1" lang="zh-TW" sz="1200">
                          <a:solidFill>
                            <a:srgbClr val="BEA64D"/>
                          </a:solidFill>
                        </a:rPr>
                        <a:t>Attendees</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b="1" lang="zh-TW" sz="1200">
                          <a:solidFill>
                            <a:srgbClr val="BEA64D"/>
                          </a:solidFill>
                        </a:rPr>
                        <a:t>Dates</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b="1" lang="zh-TW" sz="1200">
                          <a:solidFill>
                            <a:srgbClr val="BEA64D"/>
                          </a:solidFill>
                        </a:rPr>
                        <a:t>Frequency</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164475">
                <a:tc>
                  <a:txBody>
                    <a:bodyPr/>
                    <a:lstStyle/>
                    <a:p>
                      <a:pPr indent="0" lvl="0" marL="0" rtl="0" algn="l">
                        <a:lnSpc>
                          <a:spcPct val="100000"/>
                        </a:lnSpc>
                        <a:spcBef>
                          <a:spcPts val="0"/>
                        </a:spcBef>
                        <a:spcAft>
                          <a:spcPts val="1200"/>
                        </a:spcAft>
                        <a:buNone/>
                      </a:pPr>
                      <a:r>
                        <a:rPr b="1" lang="zh-TW" sz="1200">
                          <a:solidFill>
                            <a:srgbClr val="BEA64D"/>
                          </a:solidFill>
                        </a:rPr>
                        <a:t>PyCon TW 2021</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Attendees’ main communication, Q&amp;A, and topic sharing.</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560</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10/2~10/3</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1</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114225">
                <a:tc>
                  <a:txBody>
                    <a:bodyPr/>
                    <a:lstStyle/>
                    <a:p>
                      <a:pPr indent="0" lvl="0" marL="0" rtl="0" algn="l">
                        <a:lnSpc>
                          <a:spcPct val="100000"/>
                        </a:lnSpc>
                        <a:spcBef>
                          <a:spcPts val="0"/>
                        </a:spcBef>
                        <a:spcAft>
                          <a:spcPts val="1200"/>
                        </a:spcAft>
                        <a:buNone/>
                      </a:pPr>
                      <a:r>
                        <a:rPr b="1" lang="zh-TW" sz="1200">
                          <a:solidFill>
                            <a:srgbClr val="BEA64D"/>
                          </a:solidFill>
                        </a:rPr>
                        <a:t>Sprint</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co-working on coding projects.</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80</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9/26</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1</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36800">
                <a:tc>
                  <a:txBody>
                    <a:bodyPr/>
                    <a:lstStyle/>
                    <a:p>
                      <a:pPr indent="0" lvl="0" marL="0" rtl="0" algn="l">
                        <a:lnSpc>
                          <a:spcPct val="100000"/>
                        </a:lnSpc>
                        <a:spcBef>
                          <a:spcPts val="0"/>
                        </a:spcBef>
                        <a:spcAft>
                          <a:spcPts val="1200"/>
                        </a:spcAft>
                        <a:buNone/>
                      </a:pPr>
                      <a:r>
                        <a:rPr b="1" lang="zh-TW" sz="1200">
                          <a:solidFill>
                            <a:srgbClr val="BEA64D"/>
                          </a:solidFill>
                        </a:rPr>
                        <a:t>A</a:t>
                      </a:r>
                      <a:r>
                        <a:rPr b="1" lang="zh-TW" sz="1200">
                          <a:solidFill>
                            <a:srgbClr val="BEA64D"/>
                          </a:solidFill>
                        </a:rPr>
                        <a:t>fter Party (PyNight)</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The attendees’ party on the first day of PyCon TW 2021. There were raffle games, music performance, and short speeches.</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50~112</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10/2, 18:45~21:00</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1</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191875">
                <a:tc>
                  <a:txBody>
                    <a:bodyPr/>
                    <a:lstStyle/>
                    <a:p>
                      <a:pPr indent="0" lvl="0" marL="0" rtl="0" algn="l">
                        <a:lnSpc>
                          <a:spcPct val="100000"/>
                        </a:lnSpc>
                        <a:spcBef>
                          <a:spcPts val="0"/>
                        </a:spcBef>
                        <a:spcAft>
                          <a:spcPts val="1200"/>
                        </a:spcAft>
                        <a:buNone/>
                      </a:pPr>
                      <a:r>
                        <a:rPr b="1" lang="zh-TW" sz="1200">
                          <a:solidFill>
                            <a:srgbClr val="BEA64D"/>
                          </a:solidFill>
                        </a:rPr>
                        <a:t>Re</a:t>
                      </a:r>
                      <a:r>
                        <a:rPr b="1" lang="zh-TW" sz="1200">
                          <a:solidFill>
                            <a:srgbClr val="BEA64D"/>
                          </a:solidFill>
                        </a:rPr>
                        <a:t>gular Members Meeting</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bi-weekly meetup for task assignment &amp; website development</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14</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Every other week since May, 2021.</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9</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164475">
                <a:tc>
                  <a:txBody>
                    <a:bodyPr/>
                    <a:lstStyle/>
                    <a:p>
                      <a:pPr indent="0" lvl="0" marL="0" rtl="0" algn="l">
                        <a:lnSpc>
                          <a:spcPct val="100000"/>
                        </a:lnSpc>
                        <a:spcBef>
                          <a:spcPts val="0"/>
                        </a:spcBef>
                        <a:spcAft>
                          <a:spcPts val="1200"/>
                        </a:spcAft>
                        <a:buNone/>
                      </a:pPr>
                      <a:r>
                        <a:rPr b="1" lang="zh-TW" sz="1200">
                          <a:solidFill>
                            <a:srgbClr val="BEA64D"/>
                          </a:solidFill>
                        </a:rPr>
                        <a:t>M</a:t>
                      </a:r>
                      <a:r>
                        <a:rPr b="1" lang="zh-TW" sz="1200">
                          <a:solidFill>
                            <a:srgbClr val="BEA64D"/>
                          </a:solidFill>
                        </a:rPr>
                        <a:t>eetUp</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Speakers shared talks with our Python Communities.</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35~50</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9/25</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2</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4750">
                <a:tc>
                  <a:txBody>
                    <a:bodyPr/>
                    <a:lstStyle/>
                    <a:p>
                      <a:pPr indent="0" lvl="0" marL="0" rtl="0" algn="l">
                        <a:lnSpc>
                          <a:spcPct val="100000"/>
                        </a:lnSpc>
                        <a:spcBef>
                          <a:spcPts val="0"/>
                        </a:spcBef>
                        <a:spcAft>
                          <a:spcPts val="1200"/>
                        </a:spcAft>
                        <a:buNone/>
                      </a:pPr>
                      <a:r>
                        <a:rPr b="1" lang="zh-TW" sz="1200">
                          <a:solidFill>
                            <a:srgbClr val="BEA64D"/>
                          </a:solidFill>
                        </a:rPr>
                        <a:t>U</a:t>
                      </a:r>
                      <a:r>
                        <a:rPr b="1" lang="zh-TW" sz="1200">
                          <a:solidFill>
                            <a:srgbClr val="BEA64D"/>
                          </a:solidFill>
                        </a:rPr>
                        <a:t>nboxing Day</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Various cyber communities are invited to peak at our main venue of PyCon TW 2021 in advance.</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24</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9/18</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1</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164475">
                <a:tc>
                  <a:txBody>
                    <a:bodyPr/>
                    <a:lstStyle/>
                    <a:p>
                      <a:pPr indent="0" lvl="0" marL="0" rtl="0" algn="l">
                        <a:lnSpc>
                          <a:spcPct val="100000"/>
                        </a:lnSpc>
                        <a:spcBef>
                          <a:spcPts val="0"/>
                        </a:spcBef>
                        <a:spcAft>
                          <a:spcPts val="1200"/>
                        </a:spcAft>
                        <a:buNone/>
                      </a:pPr>
                      <a:r>
                        <a:rPr b="1" lang="zh-TW" sz="1200">
                          <a:solidFill>
                            <a:srgbClr val="BEA64D"/>
                          </a:solidFill>
                        </a:rPr>
                        <a:t>D</a:t>
                      </a:r>
                      <a:r>
                        <a:rPr b="1" lang="zh-TW" sz="1200">
                          <a:solidFill>
                            <a:srgbClr val="BEA64D"/>
                          </a:solidFill>
                        </a:rPr>
                        <a:t>emo Day</a:t>
                      </a:r>
                      <a:endParaRPr b="1"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Our sponsors are guided through the </a:t>
                      </a:r>
                      <a:r>
                        <a:rPr lang="zh-TW" sz="1200">
                          <a:solidFill>
                            <a:srgbClr val="BEA64D"/>
                          </a:solidFill>
                        </a:rPr>
                        <a:t>main venue of PyCon TW 2021 in advance to be familier with Gather Town.</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20</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9/3,9/4</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zh-TW" sz="1200">
                          <a:solidFill>
                            <a:srgbClr val="BEA64D"/>
                          </a:solidFill>
                        </a:rPr>
                        <a:t>2</a:t>
                      </a:r>
                      <a:endParaRPr sz="1200">
                        <a:solidFill>
                          <a:srgbClr val="BEA64D"/>
                        </a:solidFill>
                      </a:endParaRPr>
                    </a:p>
                  </a:txBody>
                  <a:tcPr marT="57150" marB="57150" marR="123825" marL="1238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024" name="Shape 1024"/>
        <p:cNvGrpSpPr/>
        <p:nvPr/>
      </p:nvGrpSpPr>
      <p:grpSpPr>
        <a:xfrm>
          <a:off x="0" y="0"/>
          <a:ext cx="0" cy="0"/>
          <a:chOff x="0" y="0"/>
          <a:chExt cx="0" cy="0"/>
        </a:xfrm>
      </p:grpSpPr>
      <p:sp>
        <p:nvSpPr>
          <p:cNvPr id="1025" name="Google Shape;1025;g105648f1595_5_3"/>
          <p:cNvSpPr txBox="1"/>
          <p:nvPr>
            <p:ph idx="4294967295" type="title"/>
          </p:nvPr>
        </p:nvSpPr>
        <p:spPr>
          <a:xfrm>
            <a:off x="4229925" y="2482675"/>
            <a:ext cx="7641900" cy="1999800"/>
          </a:xfrm>
          <a:prstGeom prst="rect">
            <a:avLst/>
          </a:prstGeom>
          <a:noFill/>
          <a:ln>
            <a:noFill/>
          </a:ln>
        </p:spPr>
        <p:txBody>
          <a:bodyPr anchorCtr="0" anchor="b" bIns="45700" lIns="91425" spcFirstLastPara="1" rIns="91425" wrap="square" tIns="45700">
            <a:noAutofit/>
          </a:bodyPr>
          <a:lstStyle/>
          <a:p>
            <a:pPr indent="0" lvl="0" marL="0" rtl="0" algn="l">
              <a:lnSpc>
                <a:spcPct val="150000"/>
              </a:lnSpc>
              <a:spcBef>
                <a:spcPts val="0"/>
              </a:spcBef>
              <a:spcAft>
                <a:spcPts val="0"/>
              </a:spcAft>
              <a:buClr>
                <a:schemeClr val="dk1"/>
              </a:buClr>
              <a:buSzPts val="5400"/>
              <a:buFont typeface="Calibri"/>
              <a:buNone/>
            </a:pPr>
            <a:r>
              <a:rPr b="1" lang="zh-TW" sz="3200">
                <a:solidFill>
                  <a:srgbClr val="E8EBF5"/>
                </a:solidFill>
                <a:latin typeface="Libre Baskerville"/>
                <a:ea typeface="Libre Baskerville"/>
                <a:cs typeface="Libre Baskerville"/>
                <a:sym typeface="Libre Baskerville"/>
              </a:rPr>
              <a:t>Chapter 05</a:t>
            </a:r>
            <a:endParaRPr b="1" sz="32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Clr>
                <a:schemeClr val="dk1"/>
              </a:buClr>
              <a:buSzPts val="1100"/>
              <a:buFont typeface="Arial"/>
              <a:buNone/>
            </a:pPr>
            <a:r>
              <a:rPr b="1" lang="zh-TW" sz="3200">
                <a:solidFill>
                  <a:srgbClr val="E8EBF5"/>
                </a:solidFill>
                <a:latin typeface="Libre Baskerville"/>
                <a:ea typeface="Libre Baskerville"/>
                <a:cs typeface="Libre Baskerville"/>
                <a:sym typeface="Libre Baskerville"/>
              </a:rPr>
              <a:t>Feedbacks from Attendees</a:t>
            </a:r>
            <a:endParaRPr b="1" sz="32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Clr>
                <a:schemeClr val="dk1"/>
              </a:buClr>
              <a:buSzPts val="1100"/>
              <a:buFont typeface="Arial"/>
              <a:buNone/>
            </a:pPr>
            <a:r>
              <a:rPr b="1" lang="zh-TW" sz="3200">
                <a:solidFill>
                  <a:srgbClr val="E8EBF5"/>
                </a:solidFill>
                <a:latin typeface="Libre Baskerville"/>
                <a:ea typeface="Libre Baskerville"/>
                <a:cs typeface="Libre Baskerville"/>
                <a:sym typeface="Libre Baskerville"/>
              </a:rPr>
              <a:t>for PyCon TW 2021</a:t>
            </a:r>
            <a:endParaRPr b="1" sz="3200">
              <a:solidFill>
                <a:srgbClr val="E8EBF5"/>
              </a:solidFill>
              <a:latin typeface="Libre Baskerville"/>
              <a:ea typeface="Libre Baskerville"/>
              <a:cs typeface="Libre Baskerville"/>
              <a:sym typeface="Libre Baskerville"/>
            </a:endParaRPr>
          </a:p>
        </p:txBody>
      </p:sp>
      <p:cxnSp>
        <p:nvCxnSpPr>
          <p:cNvPr id="1026" name="Google Shape;1026;g105648f1595_5_3"/>
          <p:cNvCxnSpPr/>
          <p:nvPr/>
        </p:nvCxnSpPr>
        <p:spPr>
          <a:xfrm>
            <a:off x="434578" y="373856"/>
            <a:ext cx="11379300" cy="6300"/>
          </a:xfrm>
          <a:prstGeom prst="straightConnector1">
            <a:avLst/>
          </a:prstGeom>
          <a:noFill/>
          <a:ln cap="rnd" cmpd="sng" w="19050">
            <a:solidFill>
              <a:schemeClr val="lt2"/>
            </a:solidFill>
            <a:prstDash val="solid"/>
            <a:miter lim="800000"/>
            <a:headEnd len="sm" w="sm" type="none"/>
            <a:tailEnd len="sm" w="sm" type="none"/>
          </a:ln>
        </p:spPr>
      </p:cxnSp>
      <p:cxnSp>
        <p:nvCxnSpPr>
          <p:cNvPr id="1027" name="Google Shape;1027;g105648f1595_5_3"/>
          <p:cNvCxnSpPr/>
          <p:nvPr/>
        </p:nvCxnSpPr>
        <p:spPr>
          <a:xfrm>
            <a:off x="406353" y="6477856"/>
            <a:ext cx="11379300" cy="6300"/>
          </a:xfrm>
          <a:prstGeom prst="straightConnector1">
            <a:avLst/>
          </a:prstGeom>
          <a:noFill/>
          <a:ln cap="rnd" cmpd="sng" w="19050">
            <a:solidFill>
              <a:schemeClr val="lt2"/>
            </a:solidFill>
            <a:prstDash val="solid"/>
            <a:miter lim="800000"/>
            <a:headEnd len="sm" w="sm" type="none"/>
            <a:tailEnd len="sm" w="sm" type="none"/>
          </a:ln>
        </p:spPr>
      </p:cxnSp>
      <p:pic>
        <p:nvPicPr>
          <p:cNvPr id="1028" name="Google Shape;1028;g105648f1595_5_3"/>
          <p:cNvPicPr preferRelativeResize="0"/>
          <p:nvPr/>
        </p:nvPicPr>
        <p:blipFill rotWithShape="1">
          <a:blip r:embed="rId3">
            <a:alphaModFix/>
          </a:blip>
          <a:srcRect b="0" l="0" r="0" t="0"/>
          <a:stretch/>
        </p:blipFill>
        <p:spPr>
          <a:xfrm>
            <a:off x="1256250" y="1154775"/>
            <a:ext cx="2863850" cy="4548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032" name="Shape 1032"/>
        <p:cNvGrpSpPr/>
        <p:nvPr/>
      </p:nvGrpSpPr>
      <p:grpSpPr>
        <a:xfrm>
          <a:off x="0" y="0"/>
          <a:ext cx="0" cy="0"/>
          <a:chOff x="0" y="0"/>
          <a:chExt cx="0" cy="0"/>
        </a:xfrm>
      </p:grpSpPr>
      <p:sp>
        <p:nvSpPr>
          <p:cNvPr id="1033" name="Google Shape;1033;g105648f1595_5_10"/>
          <p:cNvSpPr txBox="1"/>
          <p:nvPr/>
        </p:nvSpPr>
        <p:spPr>
          <a:xfrm>
            <a:off x="649725" y="463825"/>
            <a:ext cx="81894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Activity Satisfaction</a:t>
            </a:r>
            <a:endParaRPr sz="3700">
              <a:solidFill>
                <a:srgbClr val="CDD4EA"/>
              </a:solidFill>
            </a:endParaRPr>
          </a:p>
        </p:txBody>
      </p:sp>
      <p:sp>
        <p:nvSpPr>
          <p:cNvPr id="1034" name="Google Shape;1034;g105648f1595_5_10"/>
          <p:cNvSpPr txBox="1"/>
          <p:nvPr/>
        </p:nvSpPr>
        <p:spPr>
          <a:xfrm>
            <a:off x="743775" y="2281500"/>
            <a:ext cx="34482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2300">
                <a:solidFill>
                  <a:srgbClr val="FFC000"/>
                </a:solidFill>
                <a:latin typeface="Fira Sans Extra Condensed"/>
                <a:ea typeface="Fira Sans Extra Condensed"/>
                <a:cs typeface="Fira Sans Extra Condensed"/>
                <a:sym typeface="Fira Sans Extra Condensed"/>
              </a:rPr>
              <a:t>Smoothness</a:t>
            </a:r>
            <a:r>
              <a:rPr lang="zh-TW" sz="2300">
                <a:solidFill>
                  <a:schemeClr val="lt1"/>
                </a:solidFill>
                <a:latin typeface="Fira Sans Extra Condensed"/>
                <a:ea typeface="Fira Sans Extra Condensed"/>
                <a:cs typeface="Fira Sans Extra Condensed"/>
                <a:sym typeface="Fira Sans Extra Condensed"/>
              </a:rPr>
              <a:t> of Participating Conference Virtually</a:t>
            </a:r>
            <a:endParaRPr sz="2300">
              <a:solidFill>
                <a:schemeClr val="lt1"/>
              </a:solidFill>
              <a:latin typeface="Fira Sans Extra Condensed"/>
              <a:ea typeface="Fira Sans Extra Condensed"/>
              <a:cs typeface="Fira Sans Extra Condensed"/>
              <a:sym typeface="Fira Sans Extra Condensed"/>
            </a:endParaRPr>
          </a:p>
        </p:txBody>
      </p:sp>
      <p:sp>
        <p:nvSpPr>
          <p:cNvPr id="1035" name="Google Shape;1035;g105648f1595_5_10"/>
          <p:cNvSpPr txBox="1"/>
          <p:nvPr/>
        </p:nvSpPr>
        <p:spPr>
          <a:xfrm>
            <a:off x="4700388" y="2628000"/>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2300">
                <a:solidFill>
                  <a:srgbClr val="FFC000"/>
                </a:solidFill>
                <a:latin typeface="Fira Sans Extra Condensed"/>
                <a:ea typeface="Fira Sans Extra Condensed"/>
                <a:cs typeface="Fira Sans Extra Condensed"/>
                <a:sym typeface="Fira Sans Extra Condensed"/>
              </a:rPr>
              <a:t>Diversity </a:t>
            </a:r>
            <a:r>
              <a:rPr lang="zh-TW" sz="2300">
                <a:solidFill>
                  <a:schemeClr val="lt1"/>
                </a:solidFill>
                <a:latin typeface="Fira Sans Extra Condensed"/>
                <a:ea typeface="Fira Sans Extra Condensed"/>
                <a:cs typeface="Fira Sans Extra Condensed"/>
                <a:sym typeface="Fira Sans Extra Condensed"/>
              </a:rPr>
              <a:t>of the Program</a:t>
            </a:r>
            <a:endParaRPr sz="2300">
              <a:latin typeface="Fira Sans Extra Condensed"/>
              <a:ea typeface="Fira Sans Extra Condensed"/>
              <a:cs typeface="Fira Sans Extra Condensed"/>
              <a:sym typeface="Fira Sans Extra Condensed"/>
            </a:endParaRPr>
          </a:p>
        </p:txBody>
      </p:sp>
      <p:sp>
        <p:nvSpPr>
          <p:cNvPr id="1036" name="Google Shape;1036;g105648f1595_5_10"/>
          <p:cNvSpPr txBox="1"/>
          <p:nvPr/>
        </p:nvSpPr>
        <p:spPr>
          <a:xfrm>
            <a:off x="8208813" y="2281500"/>
            <a:ext cx="32394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2300">
                <a:solidFill>
                  <a:schemeClr val="lt1"/>
                </a:solidFill>
                <a:latin typeface="Fira Sans Extra Condensed"/>
                <a:ea typeface="Fira Sans Extra Condensed"/>
                <a:cs typeface="Fira Sans Extra Condensed"/>
                <a:sym typeface="Fira Sans Extra Condensed"/>
              </a:rPr>
              <a:t>Technical and I</a:t>
            </a:r>
            <a:r>
              <a:rPr lang="zh-TW" sz="2300">
                <a:solidFill>
                  <a:schemeClr val="lt1"/>
                </a:solidFill>
                <a:latin typeface="Fira Sans Extra Condensed"/>
                <a:ea typeface="Fira Sans Extra Condensed"/>
                <a:cs typeface="Fira Sans Extra Condensed"/>
                <a:sym typeface="Fira Sans Extra Condensed"/>
                <a:extLst>
                  <a:ext uri="http://customooxmlschemas.google.com/">
                    <go:slidesCustomData xmlns:go="http://customooxmlschemas.google.com/" textRoundtripDataId="2"/>
                  </a:ext>
                </a:extLst>
              </a:rPr>
              <a:t>nformative</a:t>
            </a:r>
            <a:r>
              <a:rPr lang="zh-TW" sz="2300">
                <a:solidFill>
                  <a:schemeClr val="lt1"/>
                </a:solidFill>
                <a:latin typeface="Fira Sans Extra Condensed"/>
                <a:ea typeface="Fira Sans Extra Condensed"/>
                <a:cs typeface="Fira Sans Extra Condensed"/>
                <a:sym typeface="Fira Sans Extra Condensed"/>
              </a:rPr>
              <a:t> </a:t>
            </a:r>
            <a:r>
              <a:rPr lang="zh-TW" sz="2300">
                <a:solidFill>
                  <a:srgbClr val="FFC000"/>
                </a:solidFill>
                <a:latin typeface="Fira Sans Extra Condensed"/>
                <a:ea typeface="Fira Sans Extra Condensed"/>
                <a:cs typeface="Fira Sans Extra Condensed"/>
                <a:sym typeface="Fira Sans Extra Condensed"/>
              </a:rPr>
              <a:t>K</a:t>
            </a:r>
            <a:r>
              <a:rPr lang="zh-TW" sz="2300">
                <a:solidFill>
                  <a:srgbClr val="FFC000"/>
                </a:solidFill>
                <a:latin typeface="Fira Sans Extra Condensed"/>
                <a:ea typeface="Fira Sans Extra Condensed"/>
                <a:cs typeface="Fira Sans Extra Condensed"/>
                <a:sym typeface="Fira Sans Extra Condensed"/>
              </a:rPr>
              <a:t>nowledge Acquisition</a:t>
            </a:r>
            <a:endParaRPr sz="2300">
              <a:solidFill>
                <a:srgbClr val="FFC000"/>
              </a:solidFill>
              <a:latin typeface="Fira Sans Extra Condensed"/>
              <a:ea typeface="Fira Sans Extra Condensed"/>
              <a:cs typeface="Fira Sans Extra Condensed"/>
              <a:sym typeface="Fira Sans Extra Condensed"/>
            </a:endParaRPr>
          </a:p>
        </p:txBody>
      </p:sp>
      <p:sp>
        <p:nvSpPr>
          <p:cNvPr id="1037" name="Google Shape;1037;g105648f1595_5_10"/>
          <p:cNvSpPr txBox="1"/>
          <p:nvPr/>
        </p:nvSpPr>
        <p:spPr>
          <a:xfrm>
            <a:off x="1694488" y="3423125"/>
            <a:ext cx="1312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4200">
                <a:solidFill>
                  <a:srgbClr val="E8EBF5"/>
                </a:solidFill>
                <a:latin typeface="Fira Sans Extra Condensed"/>
                <a:ea typeface="Fira Sans Extra Condensed"/>
                <a:cs typeface="Fira Sans Extra Condensed"/>
                <a:sym typeface="Fira Sans Extra Condensed"/>
              </a:rPr>
              <a:t>4.35</a:t>
            </a:r>
            <a:r>
              <a:rPr lang="zh-TW" sz="2000">
                <a:solidFill>
                  <a:srgbClr val="E8EBF5"/>
                </a:solidFill>
                <a:latin typeface="Fira Sans Extra Condensed"/>
                <a:ea typeface="Fira Sans Extra Condensed"/>
                <a:cs typeface="Fira Sans Extra Condensed"/>
                <a:sym typeface="Fira Sans Extra Condensed"/>
              </a:rPr>
              <a:t>/5</a:t>
            </a:r>
            <a:endParaRPr sz="2000">
              <a:solidFill>
                <a:srgbClr val="E8EBF5"/>
              </a:solidFill>
              <a:latin typeface="Fira Sans Extra Condensed"/>
              <a:ea typeface="Fira Sans Extra Condensed"/>
              <a:cs typeface="Fira Sans Extra Condensed"/>
              <a:sym typeface="Fira Sans Extra Condensed"/>
            </a:endParaRPr>
          </a:p>
        </p:txBody>
      </p:sp>
      <p:sp>
        <p:nvSpPr>
          <p:cNvPr id="1038" name="Google Shape;1038;g105648f1595_5_10"/>
          <p:cNvSpPr txBox="1"/>
          <p:nvPr/>
        </p:nvSpPr>
        <p:spPr>
          <a:xfrm>
            <a:off x="5354800" y="3394350"/>
            <a:ext cx="1312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4200">
                <a:solidFill>
                  <a:srgbClr val="E8EBF5"/>
                </a:solidFill>
                <a:latin typeface="Fira Sans Extra Condensed"/>
                <a:ea typeface="Fira Sans Extra Condensed"/>
                <a:cs typeface="Fira Sans Extra Condensed"/>
                <a:sym typeface="Fira Sans Extra Condensed"/>
              </a:rPr>
              <a:t>4.37</a:t>
            </a:r>
            <a:r>
              <a:rPr lang="zh-TW" sz="2000">
                <a:solidFill>
                  <a:srgbClr val="E8EBF5"/>
                </a:solidFill>
                <a:latin typeface="Fira Sans Extra Condensed"/>
                <a:ea typeface="Fira Sans Extra Condensed"/>
                <a:cs typeface="Fira Sans Extra Condensed"/>
                <a:sym typeface="Fira Sans Extra Condensed"/>
              </a:rPr>
              <a:t>/5</a:t>
            </a:r>
            <a:endParaRPr sz="2000">
              <a:solidFill>
                <a:srgbClr val="E8EBF5"/>
              </a:solidFill>
              <a:latin typeface="Fira Sans Extra Condensed"/>
              <a:ea typeface="Fira Sans Extra Condensed"/>
              <a:cs typeface="Fira Sans Extra Condensed"/>
              <a:sym typeface="Fira Sans Extra Condensed"/>
            </a:endParaRPr>
          </a:p>
        </p:txBody>
      </p:sp>
      <p:sp>
        <p:nvSpPr>
          <p:cNvPr id="1039" name="Google Shape;1039;g105648f1595_5_10"/>
          <p:cNvSpPr txBox="1"/>
          <p:nvPr/>
        </p:nvSpPr>
        <p:spPr>
          <a:xfrm>
            <a:off x="9059538" y="3423125"/>
            <a:ext cx="1312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4200">
                <a:solidFill>
                  <a:srgbClr val="E8EBF5"/>
                </a:solidFill>
                <a:latin typeface="Fira Sans Extra Condensed"/>
                <a:ea typeface="Fira Sans Extra Condensed"/>
                <a:cs typeface="Fira Sans Extra Condensed"/>
                <a:sym typeface="Fira Sans Extra Condensed"/>
              </a:rPr>
              <a:t>4.58</a:t>
            </a:r>
            <a:r>
              <a:rPr lang="zh-TW" sz="2000">
                <a:solidFill>
                  <a:srgbClr val="E8EBF5"/>
                </a:solidFill>
                <a:latin typeface="Fira Sans Extra Condensed"/>
                <a:ea typeface="Fira Sans Extra Condensed"/>
                <a:cs typeface="Fira Sans Extra Condensed"/>
                <a:sym typeface="Fira Sans Extra Condensed"/>
              </a:rPr>
              <a:t>/5</a:t>
            </a:r>
            <a:endParaRPr sz="2000">
              <a:solidFill>
                <a:srgbClr val="E8EBF5"/>
              </a:solidFill>
              <a:latin typeface="Fira Sans Extra Condensed"/>
              <a:ea typeface="Fira Sans Extra Condensed"/>
              <a:cs typeface="Fira Sans Extra Condensed"/>
              <a:sym typeface="Fira Sans Extra Condensed"/>
            </a:endParaRPr>
          </a:p>
        </p:txBody>
      </p:sp>
      <p:sp>
        <p:nvSpPr>
          <p:cNvPr id="1040" name="Google Shape;1040;g105648f1595_5_10"/>
          <p:cNvSpPr txBox="1"/>
          <p:nvPr/>
        </p:nvSpPr>
        <p:spPr>
          <a:xfrm>
            <a:off x="1188150" y="4799700"/>
            <a:ext cx="9815700" cy="8670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2300">
                <a:solidFill>
                  <a:schemeClr val="lt1"/>
                </a:solidFill>
                <a:latin typeface="Libre Baskerville"/>
                <a:ea typeface="Libre Baskerville"/>
                <a:cs typeface="Libre Baskerville"/>
                <a:sym typeface="Libre Baskerville"/>
              </a:rPr>
              <a:t>The participants gave PyCon TW 2021 a rating of </a:t>
            </a:r>
            <a:r>
              <a:rPr b="1" lang="zh-TW" sz="3000">
                <a:solidFill>
                  <a:schemeClr val="lt1"/>
                </a:solidFill>
                <a:latin typeface="Libre Baskerville"/>
                <a:ea typeface="Libre Baskerville"/>
                <a:cs typeface="Libre Baskerville"/>
                <a:sym typeface="Libre Baskerville"/>
              </a:rPr>
              <a:t>4.4 </a:t>
            </a:r>
            <a:r>
              <a:rPr b="1" lang="zh-TW" sz="2300">
                <a:solidFill>
                  <a:schemeClr val="lt1"/>
                </a:solidFill>
                <a:latin typeface="Libre Baskerville"/>
                <a:ea typeface="Libre Baskerville"/>
                <a:cs typeface="Libre Baskerville"/>
                <a:sym typeface="Libre Baskerville"/>
              </a:rPr>
              <a:t>points out of 5 on average for </a:t>
            </a:r>
            <a:r>
              <a:rPr b="1" lang="zh-TW" sz="2300">
                <a:solidFill>
                  <a:schemeClr val="lt1"/>
                </a:solidFill>
                <a:latin typeface="Libre Baskerville"/>
                <a:ea typeface="Libre Baskerville"/>
                <a:cs typeface="Libre Baskerville"/>
                <a:sym typeface="Libre Baskerville"/>
              </a:rPr>
              <a:t>each</a:t>
            </a:r>
            <a:r>
              <a:rPr b="1" lang="zh-TW" sz="2300">
                <a:solidFill>
                  <a:schemeClr val="lt1"/>
                </a:solidFill>
                <a:latin typeface="Libre Baskerville"/>
                <a:ea typeface="Libre Baskerville"/>
                <a:cs typeface="Libre Baskerville"/>
                <a:sym typeface="Libre Baskerville"/>
              </a:rPr>
              <a:t> metrics!</a:t>
            </a:r>
            <a:endParaRPr b="1" sz="2300">
              <a:solidFill>
                <a:schemeClr val="lt1"/>
              </a:solidFill>
              <a:latin typeface="Libre Baskerville"/>
              <a:ea typeface="Libre Baskerville"/>
              <a:cs typeface="Libre Baskerville"/>
              <a:sym typeface="Libre Baskerville"/>
            </a:endParaRPr>
          </a:p>
        </p:txBody>
      </p:sp>
      <p:pic>
        <p:nvPicPr>
          <p:cNvPr descr="n0qA-MuCS-r_Q8A_dWccvjsCUBM4cEeSaUJ9Cwx5JjPpaM4C0wx0rbC0RK_P0e89FGSkoGCWhhYgnw35D2G8imtLsKzj0XcVzdQiHuzDgVjv25Uz5kK-ig3T94XOknr-NFfsBc7aj-w=s0.png" id="1041" name="Google Shape;1041;g105648f1595_5_10">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pic>
        <p:nvPicPr>
          <p:cNvPr descr="icons8-christmas-star-100.png" id="1042" name="Google Shape;1042;g105648f1595_5_10"/>
          <p:cNvPicPr preferRelativeResize="0"/>
          <p:nvPr/>
        </p:nvPicPr>
        <p:blipFill>
          <a:blip r:embed="rId5">
            <a:alphaModFix/>
          </a:blip>
          <a:stretch>
            <a:fillRect/>
          </a:stretch>
        </p:blipFill>
        <p:spPr>
          <a:xfrm>
            <a:off x="2935250" y="3792475"/>
            <a:ext cx="306000" cy="306000"/>
          </a:xfrm>
          <a:prstGeom prst="rect">
            <a:avLst/>
          </a:prstGeom>
          <a:noFill/>
          <a:ln>
            <a:noFill/>
          </a:ln>
        </p:spPr>
      </p:pic>
      <p:pic>
        <p:nvPicPr>
          <p:cNvPr descr="icons8-christmas-star-100.png" id="1043" name="Google Shape;1043;g105648f1595_5_10"/>
          <p:cNvPicPr preferRelativeResize="0"/>
          <p:nvPr/>
        </p:nvPicPr>
        <p:blipFill>
          <a:blip r:embed="rId5">
            <a:alphaModFix/>
          </a:blip>
          <a:stretch>
            <a:fillRect/>
          </a:stretch>
        </p:blipFill>
        <p:spPr>
          <a:xfrm>
            <a:off x="6584400" y="3792463"/>
            <a:ext cx="306000" cy="306000"/>
          </a:xfrm>
          <a:prstGeom prst="rect">
            <a:avLst/>
          </a:prstGeom>
          <a:noFill/>
          <a:ln>
            <a:noFill/>
          </a:ln>
        </p:spPr>
      </p:pic>
      <p:pic>
        <p:nvPicPr>
          <p:cNvPr descr="icons8-christmas-star-100.png" id="1044" name="Google Shape;1044;g105648f1595_5_10"/>
          <p:cNvPicPr preferRelativeResize="0"/>
          <p:nvPr/>
        </p:nvPicPr>
        <p:blipFill>
          <a:blip r:embed="rId5">
            <a:alphaModFix/>
          </a:blip>
          <a:stretch>
            <a:fillRect/>
          </a:stretch>
        </p:blipFill>
        <p:spPr>
          <a:xfrm>
            <a:off x="10296000" y="3792463"/>
            <a:ext cx="306000" cy="306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048" name="Shape 1048"/>
        <p:cNvGrpSpPr/>
        <p:nvPr/>
      </p:nvGrpSpPr>
      <p:grpSpPr>
        <a:xfrm>
          <a:off x="0" y="0"/>
          <a:ext cx="0" cy="0"/>
          <a:chOff x="0" y="0"/>
          <a:chExt cx="0" cy="0"/>
        </a:xfrm>
      </p:grpSpPr>
      <p:sp>
        <p:nvSpPr>
          <p:cNvPr id="1049" name="Google Shape;1049;g1071b232925_0_448"/>
          <p:cNvSpPr txBox="1"/>
          <p:nvPr/>
        </p:nvSpPr>
        <p:spPr>
          <a:xfrm>
            <a:off x="649725" y="463825"/>
            <a:ext cx="81894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Other Feedbacks</a:t>
            </a:r>
            <a:endParaRPr sz="3700">
              <a:solidFill>
                <a:srgbClr val="CDD4EA"/>
              </a:solidFill>
            </a:endParaRPr>
          </a:p>
        </p:txBody>
      </p:sp>
      <p:pic>
        <p:nvPicPr>
          <p:cNvPr descr="n0qA-MuCS-r_Q8A_dWccvjsCUBM4cEeSaUJ9Cwx5JjPpaM4C0wx0rbC0RK_P0e89FGSkoGCWhhYgnw35D2G8imtLsKzj0XcVzdQiHuzDgVjv25Uz5kK-ig3T94XOknr-NFfsBc7aj-w=s0.png" id="1050" name="Google Shape;1050;g1071b232925_0_448">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sp>
        <p:nvSpPr>
          <p:cNvPr id="1051" name="Google Shape;1051;g1071b232925_0_448"/>
          <p:cNvSpPr/>
          <p:nvPr/>
        </p:nvSpPr>
        <p:spPr>
          <a:xfrm>
            <a:off x="8342788" y="3496888"/>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2" name="Google Shape;1052;g1071b232925_0_448"/>
          <p:cNvSpPr/>
          <p:nvPr/>
        </p:nvSpPr>
        <p:spPr>
          <a:xfrm>
            <a:off x="5363763" y="3496888"/>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3" name="Google Shape;1053;g1071b232925_0_448"/>
          <p:cNvSpPr/>
          <p:nvPr/>
        </p:nvSpPr>
        <p:spPr>
          <a:xfrm>
            <a:off x="2425388" y="3496888"/>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4" name="Google Shape;1054;g1071b232925_0_448"/>
          <p:cNvSpPr txBox="1"/>
          <p:nvPr/>
        </p:nvSpPr>
        <p:spPr>
          <a:xfrm>
            <a:off x="2485550" y="3710663"/>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01</a:t>
            </a:r>
            <a:endParaRPr sz="3400">
              <a:solidFill>
                <a:schemeClr val="lt1"/>
              </a:solidFill>
              <a:latin typeface="Leckerli One"/>
              <a:ea typeface="Leckerli One"/>
              <a:cs typeface="Leckerli One"/>
              <a:sym typeface="Leckerli One"/>
            </a:endParaRPr>
          </a:p>
        </p:txBody>
      </p:sp>
      <p:sp>
        <p:nvSpPr>
          <p:cNvPr id="1055" name="Google Shape;1055;g1071b232925_0_448"/>
          <p:cNvSpPr txBox="1"/>
          <p:nvPr/>
        </p:nvSpPr>
        <p:spPr>
          <a:xfrm>
            <a:off x="1570844" y="4873063"/>
            <a:ext cx="2789100" cy="53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Application </a:t>
            </a:r>
            <a:endParaRPr b="1" sz="2300">
              <a:solidFill>
                <a:schemeClr val="lt1"/>
              </a:solidFill>
            </a:endParaRPr>
          </a:p>
        </p:txBody>
      </p:sp>
      <p:grpSp>
        <p:nvGrpSpPr>
          <p:cNvPr id="1056" name="Google Shape;1056;g1071b232925_0_448"/>
          <p:cNvGrpSpPr/>
          <p:nvPr/>
        </p:nvGrpSpPr>
        <p:grpSpPr>
          <a:xfrm>
            <a:off x="4509219" y="3710663"/>
            <a:ext cx="2789100" cy="1701200"/>
            <a:chOff x="4701444" y="3102775"/>
            <a:chExt cx="2789100" cy="1701200"/>
          </a:xfrm>
        </p:grpSpPr>
        <p:sp>
          <p:nvSpPr>
            <p:cNvPr id="1057" name="Google Shape;1057;g1071b232925_0_448"/>
            <p:cNvSpPr txBox="1"/>
            <p:nvPr/>
          </p:nvSpPr>
          <p:spPr>
            <a:xfrm>
              <a:off x="5586070" y="3102775"/>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02</a:t>
              </a:r>
              <a:endParaRPr sz="3400">
                <a:solidFill>
                  <a:schemeClr val="lt1"/>
                </a:solidFill>
                <a:latin typeface="Leckerli One"/>
                <a:ea typeface="Leckerli One"/>
                <a:cs typeface="Leckerli One"/>
                <a:sym typeface="Leckerli One"/>
              </a:endParaRPr>
            </a:p>
          </p:txBody>
        </p:sp>
        <p:sp>
          <p:nvSpPr>
            <p:cNvPr id="1058" name="Google Shape;1058;g1071b232925_0_448"/>
            <p:cNvSpPr txBox="1"/>
            <p:nvPr/>
          </p:nvSpPr>
          <p:spPr>
            <a:xfrm>
              <a:off x="4701444" y="4265175"/>
              <a:ext cx="2789100" cy="53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Testing</a:t>
              </a:r>
              <a:endParaRPr b="1" sz="2300">
                <a:solidFill>
                  <a:schemeClr val="lt1"/>
                </a:solidFill>
              </a:endParaRPr>
            </a:p>
          </p:txBody>
        </p:sp>
      </p:grpSp>
      <p:grpSp>
        <p:nvGrpSpPr>
          <p:cNvPr id="1059" name="Google Shape;1059;g1071b232925_0_448"/>
          <p:cNvGrpSpPr/>
          <p:nvPr/>
        </p:nvGrpSpPr>
        <p:grpSpPr>
          <a:xfrm>
            <a:off x="7144450" y="3710663"/>
            <a:ext cx="3476700" cy="1701200"/>
            <a:chOff x="6897250" y="3102775"/>
            <a:chExt cx="3476700" cy="1701200"/>
          </a:xfrm>
        </p:grpSpPr>
        <p:sp>
          <p:nvSpPr>
            <p:cNvPr id="1060" name="Google Shape;1060;g1071b232925_0_448"/>
            <p:cNvSpPr txBox="1"/>
            <p:nvPr/>
          </p:nvSpPr>
          <p:spPr>
            <a:xfrm>
              <a:off x="8132052" y="3102775"/>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03</a:t>
              </a:r>
              <a:endParaRPr sz="3400">
                <a:solidFill>
                  <a:schemeClr val="lt1"/>
                </a:solidFill>
                <a:latin typeface="Leckerli One"/>
                <a:ea typeface="Leckerli One"/>
                <a:cs typeface="Leckerli One"/>
                <a:sym typeface="Leckerli One"/>
              </a:endParaRPr>
            </a:p>
          </p:txBody>
        </p:sp>
        <p:sp>
          <p:nvSpPr>
            <p:cNvPr id="1061" name="Google Shape;1061;g1071b232925_0_448"/>
            <p:cNvSpPr txBox="1"/>
            <p:nvPr/>
          </p:nvSpPr>
          <p:spPr>
            <a:xfrm>
              <a:off x="6897250" y="4265175"/>
              <a:ext cx="3476700" cy="53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Data Analysis</a:t>
              </a:r>
              <a:endParaRPr b="1" sz="2300">
                <a:solidFill>
                  <a:schemeClr val="lt1"/>
                </a:solidFill>
              </a:endParaRPr>
            </a:p>
          </p:txBody>
        </p:sp>
      </p:grpSp>
      <p:sp>
        <p:nvSpPr>
          <p:cNvPr id="1062" name="Google Shape;1062;g1071b232925_0_448"/>
          <p:cNvSpPr txBox="1"/>
          <p:nvPr/>
        </p:nvSpPr>
        <p:spPr>
          <a:xfrm>
            <a:off x="2013375" y="1641638"/>
            <a:ext cx="7780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000">
                <a:solidFill>
                  <a:schemeClr val="lt1"/>
                </a:solidFill>
              </a:rPr>
              <a:t>Fields of Attendees Mainly Attend or Would Like to Recommend</a:t>
            </a:r>
            <a:endParaRPr b="1" sz="30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066" name="Shape 1066"/>
        <p:cNvGrpSpPr/>
        <p:nvPr/>
      </p:nvGrpSpPr>
      <p:grpSpPr>
        <a:xfrm>
          <a:off x="0" y="0"/>
          <a:ext cx="0" cy="0"/>
          <a:chOff x="0" y="0"/>
          <a:chExt cx="0" cy="0"/>
        </a:xfrm>
      </p:grpSpPr>
      <p:sp>
        <p:nvSpPr>
          <p:cNvPr id="1067" name="Google Shape;1067;g1071b232925_0_467"/>
          <p:cNvSpPr txBox="1"/>
          <p:nvPr/>
        </p:nvSpPr>
        <p:spPr>
          <a:xfrm>
            <a:off x="649725" y="463825"/>
            <a:ext cx="81894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Other Feedbacks</a:t>
            </a:r>
            <a:endParaRPr sz="3700">
              <a:solidFill>
                <a:srgbClr val="CDD4EA"/>
              </a:solidFill>
            </a:endParaRPr>
          </a:p>
        </p:txBody>
      </p:sp>
      <p:pic>
        <p:nvPicPr>
          <p:cNvPr descr="n0qA-MuCS-r_Q8A_dWccvjsCUBM4cEeSaUJ9Cwx5JjPpaM4C0wx0rbC0RK_P0e89FGSkoGCWhhYgnw35D2G8imtLsKzj0XcVzdQiHuzDgVjv25Uz5kK-ig3T94XOknr-NFfsBc7aj-w=s0.png" id="1068" name="Google Shape;1068;g1071b232925_0_467">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sp>
        <p:nvSpPr>
          <p:cNvPr id="1069" name="Google Shape;1069;g1071b232925_0_467"/>
          <p:cNvSpPr/>
          <p:nvPr/>
        </p:nvSpPr>
        <p:spPr>
          <a:xfrm>
            <a:off x="8342788" y="3073863"/>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0" name="Google Shape;1070;g1071b232925_0_467"/>
          <p:cNvSpPr/>
          <p:nvPr/>
        </p:nvSpPr>
        <p:spPr>
          <a:xfrm>
            <a:off x="5363763" y="3073863"/>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1" name="Google Shape;1071;g1071b232925_0_467"/>
          <p:cNvSpPr/>
          <p:nvPr/>
        </p:nvSpPr>
        <p:spPr>
          <a:xfrm>
            <a:off x="2425388" y="3073863"/>
            <a:ext cx="1080000" cy="1080000"/>
          </a:xfrm>
          <a:prstGeom prst="ellipse">
            <a:avLst/>
          </a:prstGeom>
          <a:solidFill>
            <a:srgbClr val="83A5CE"/>
          </a:solidFill>
          <a:ln>
            <a:noFill/>
          </a:ln>
          <a:effectLst>
            <a:outerShdw rotWithShape="0" algn="bl" dir="2820000" dist="85725">
              <a:schemeClr val="accent3">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2" name="Google Shape;1072;g1071b232925_0_467"/>
          <p:cNvSpPr txBox="1"/>
          <p:nvPr/>
        </p:nvSpPr>
        <p:spPr>
          <a:xfrm>
            <a:off x="2485550" y="3287638"/>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01</a:t>
            </a:r>
            <a:endParaRPr sz="3400">
              <a:solidFill>
                <a:schemeClr val="lt1"/>
              </a:solidFill>
              <a:latin typeface="Leckerli One"/>
              <a:ea typeface="Leckerli One"/>
              <a:cs typeface="Leckerli One"/>
              <a:sym typeface="Leckerli One"/>
            </a:endParaRPr>
          </a:p>
        </p:txBody>
      </p:sp>
      <p:sp>
        <p:nvSpPr>
          <p:cNvPr id="1073" name="Google Shape;1073;g1071b232925_0_467"/>
          <p:cNvSpPr txBox="1"/>
          <p:nvPr/>
        </p:nvSpPr>
        <p:spPr>
          <a:xfrm>
            <a:off x="1570844" y="4450038"/>
            <a:ext cx="2789100" cy="53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Lightning Talks</a:t>
            </a:r>
            <a:r>
              <a:rPr b="1" lang="zh-TW" sz="2300">
                <a:solidFill>
                  <a:schemeClr val="lt1"/>
                </a:solidFill>
              </a:rPr>
              <a:t> </a:t>
            </a:r>
            <a:endParaRPr b="1" sz="2300">
              <a:solidFill>
                <a:schemeClr val="lt1"/>
              </a:solidFill>
            </a:endParaRPr>
          </a:p>
        </p:txBody>
      </p:sp>
      <p:grpSp>
        <p:nvGrpSpPr>
          <p:cNvPr id="1074" name="Google Shape;1074;g1071b232925_0_467"/>
          <p:cNvGrpSpPr/>
          <p:nvPr/>
        </p:nvGrpSpPr>
        <p:grpSpPr>
          <a:xfrm>
            <a:off x="4509219" y="3287638"/>
            <a:ext cx="2789100" cy="1701200"/>
            <a:chOff x="4701444" y="3102775"/>
            <a:chExt cx="2789100" cy="1701200"/>
          </a:xfrm>
        </p:grpSpPr>
        <p:sp>
          <p:nvSpPr>
            <p:cNvPr id="1075" name="Google Shape;1075;g1071b232925_0_467"/>
            <p:cNvSpPr txBox="1"/>
            <p:nvPr/>
          </p:nvSpPr>
          <p:spPr>
            <a:xfrm>
              <a:off x="5586070" y="3102775"/>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02</a:t>
              </a:r>
              <a:endParaRPr sz="3400">
                <a:solidFill>
                  <a:schemeClr val="lt1"/>
                </a:solidFill>
                <a:latin typeface="Leckerli One"/>
                <a:ea typeface="Leckerli One"/>
                <a:cs typeface="Leckerli One"/>
                <a:sym typeface="Leckerli One"/>
              </a:endParaRPr>
            </a:p>
          </p:txBody>
        </p:sp>
        <p:sp>
          <p:nvSpPr>
            <p:cNvPr id="1076" name="Google Shape;1076;g1071b232925_0_467"/>
            <p:cNvSpPr txBox="1"/>
            <p:nvPr/>
          </p:nvSpPr>
          <p:spPr>
            <a:xfrm>
              <a:off x="4701444" y="4265175"/>
              <a:ext cx="2789100" cy="53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Tutorial</a:t>
              </a:r>
              <a:endParaRPr b="1" sz="2300">
                <a:solidFill>
                  <a:schemeClr val="lt1"/>
                </a:solidFill>
              </a:endParaRPr>
            </a:p>
          </p:txBody>
        </p:sp>
      </p:grpSp>
      <p:grpSp>
        <p:nvGrpSpPr>
          <p:cNvPr id="1077" name="Google Shape;1077;g1071b232925_0_467"/>
          <p:cNvGrpSpPr/>
          <p:nvPr/>
        </p:nvGrpSpPr>
        <p:grpSpPr>
          <a:xfrm>
            <a:off x="7144450" y="3287638"/>
            <a:ext cx="3476700" cy="1701200"/>
            <a:chOff x="6897250" y="3102775"/>
            <a:chExt cx="3476700" cy="1701200"/>
          </a:xfrm>
        </p:grpSpPr>
        <p:sp>
          <p:nvSpPr>
            <p:cNvPr id="1078" name="Google Shape;1078;g1071b232925_0_467"/>
            <p:cNvSpPr txBox="1"/>
            <p:nvPr/>
          </p:nvSpPr>
          <p:spPr>
            <a:xfrm>
              <a:off x="8132052" y="3102775"/>
              <a:ext cx="1007100" cy="7080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zh-TW" sz="3400">
                  <a:solidFill>
                    <a:schemeClr val="lt1"/>
                  </a:solidFill>
                  <a:latin typeface="Leckerli One"/>
                  <a:ea typeface="Leckerli One"/>
                  <a:cs typeface="Leckerli One"/>
                  <a:sym typeface="Leckerli One"/>
                </a:rPr>
                <a:t>03</a:t>
              </a:r>
              <a:endParaRPr sz="3400">
                <a:solidFill>
                  <a:schemeClr val="lt1"/>
                </a:solidFill>
                <a:latin typeface="Leckerli One"/>
                <a:ea typeface="Leckerli One"/>
                <a:cs typeface="Leckerli One"/>
                <a:sym typeface="Leckerli One"/>
              </a:endParaRPr>
            </a:p>
          </p:txBody>
        </p:sp>
        <p:sp>
          <p:nvSpPr>
            <p:cNvPr id="1079" name="Google Shape;1079;g1071b232925_0_467"/>
            <p:cNvSpPr txBox="1"/>
            <p:nvPr/>
          </p:nvSpPr>
          <p:spPr>
            <a:xfrm>
              <a:off x="6897250" y="4265175"/>
              <a:ext cx="3476700" cy="53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2300">
                  <a:solidFill>
                    <a:schemeClr val="lt1"/>
                  </a:solidFill>
                </a:rPr>
                <a:t>Open Space</a:t>
              </a:r>
              <a:endParaRPr b="1" sz="2300">
                <a:solidFill>
                  <a:schemeClr val="lt1"/>
                </a:solidFill>
              </a:endParaRPr>
            </a:p>
          </p:txBody>
        </p:sp>
      </p:grpSp>
      <p:sp>
        <p:nvSpPr>
          <p:cNvPr id="1080" name="Google Shape;1080;g1071b232925_0_467"/>
          <p:cNvSpPr txBox="1"/>
          <p:nvPr/>
        </p:nvSpPr>
        <p:spPr>
          <a:xfrm>
            <a:off x="2013375" y="1870238"/>
            <a:ext cx="7780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000">
                <a:solidFill>
                  <a:schemeClr val="lt1"/>
                </a:solidFill>
              </a:rPr>
              <a:t>Activities that Made Special Impression</a:t>
            </a:r>
            <a:endParaRPr b="1" sz="30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084" name="Shape 1084"/>
        <p:cNvGrpSpPr/>
        <p:nvPr/>
      </p:nvGrpSpPr>
      <p:grpSpPr>
        <a:xfrm>
          <a:off x="0" y="0"/>
          <a:ext cx="0" cy="0"/>
          <a:chOff x="0" y="0"/>
          <a:chExt cx="0" cy="0"/>
        </a:xfrm>
      </p:grpSpPr>
      <p:sp>
        <p:nvSpPr>
          <p:cNvPr id="1085" name="Google Shape;1085;g1071b232925_0_517"/>
          <p:cNvSpPr txBox="1"/>
          <p:nvPr/>
        </p:nvSpPr>
        <p:spPr>
          <a:xfrm>
            <a:off x="649725" y="463825"/>
            <a:ext cx="81894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Words from Participants</a:t>
            </a:r>
            <a:endParaRPr sz="3700">
              <a:solidFill>
                <a:srgbClr val="CDD4EA"/>
              </a:solidFill>
            </a:endParaRPr>
          </a:p>
        </p:txBody>
      </p:sp>
      <p:grpSp>
        <p:nvGrpSpPr>
          <p:cNvPr id="1086" name="Google Shape;1086;g1071b232925_0_517"/>
          <p:cNvGrpSpPr/>
          <p:nvPr/>
        </p:nvGrpSpPr>
        <p:grpSpPr>
          <a:xfrm>
            <a:off x="586800" y="1537200"/>
            <a:ext cx="3667500" cy="4257600"/>
            <a:chOff x="1196925" y="1536575"/>
            <a:chExt cx="3667500" cy="4257600"/>
          </a:xfrm>
        </p:grpSpPr>
        <p:sp>
          <p:nvSpPr>
            <p:cNvPr id="1087" name="Google Shape;1087;g1071b232925_0_517"/>
            <p:cNvSpPr/>
            <p:nvPr/>
          </p:nvSpPr>
          <p:spPr>
            <a:xfrm>
              <a:off x="1196925" y="1536575"/>
              <a:ext cx="3667500" cy="4257600"/>
            </a:xfrm>
            <a:prstGeom prst="snip1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54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1071b232925_0_517"/>
            <p:cNvSpPr txBox="1"/>
            <p:nvPr/>
          </p:nvSpPr>
          <p:spPr>
            <a:xfrm>
              <a:off x="1488050" y="1926875"/>
              <a:ext cx="3149400" cy="386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在這場研討會中，除了聽到專業知識以外，也看到了很多領域內的先進投注了大量的熱情使用python去實現想做的事情，鼓舞了我。能有這次的機會參加，覺得十分幸運，收穫良多，特別是在正在學習的測試過程方面，不管是使用的小技巧、注意事項以及大方向觀念，都變得更有脈絡了。謝謝不吝分享的講者呈現的專業知識，大會舉辦協力人員的協助以及其他參與者提出的問題，都讓這個研討會及內容十分豐富、極具魅力。</a:t>
              </a:r>
              <a:endParaRPr b="1" sz="1500">
                <a:solidFill>
                  <a:srgbClr val="434343"/>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sz="1500">
                <a:solidFill>
                  <a:srgbClr val="434343"/>
                </a:solidFill>
                <a:latin typeface="Microsoft JhengHei"/>
                <a:ea typeface="Microsoft JhengHei"/>
                <a:cs typeface="Microsoft JhengHei"/>
                <a:sym typeface="Microsoft JhengHei"/>
              </a:endParaRPr>
            </a:p>
          </p:txBody>
        </p:sp>
      </p:grpSp>
      <p:grpSp>
        <p:nvGrpSpPr>
          <p:cNvPr id="1089" name="Google Shape;1089;g1071b232925_0_517"/>
          <p:cNvGrpSpPr/>
          <p:nvPr/>
        </p:nvGrpSpPr>
        <p:grpSpPr>
          <a:xfrm>
            <a:off x="4549200" y="1918191"/>
            <a:ext cx="3667500" cy="2544109"/>
            <a:chOff x="1196925" y="1536564"/>
            <a:chExt cx="3667500" cy="3311349"/>
          </a:xfrm>
        </p:grpSpPr>
        <p:sp>
          <p:nvSpPr>
            <p:cNvPr id="1090" name="Google Shape;1090;g1071b232925_0_517"/>
            <p:cNvSpPr/>
            <p:nvPr/>
          </p:nvSpPr>
          <p:spPr>
            <a:xfrm>
              <a:off x="1196925" y="1536564"/>
              <a:ext cx="3667500" cy="3143100"/>
            </a:xfrm>
            <a:prstGeom prst="snip1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54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1071b232925_0_517"/>
            <p:cNvSpPr txBox="1"/>
            <p:nvPr/>
          </p:nvSpPr>
          <p:spPr>
            <a:xfrm>
              <a:off x="1411850" y="1887812"/>
              <a:ext cx="3264300" cy="29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▪️覺得線上的方式很方便，聽到與原先預期不符的演講可以馬上切到其他議程，同時有兩場想聽的演講也能先聽一場，後續再回另一場重播</a:t>
              </a:r>
              <a:endParaRPr b="1" sz="1500">
                <a:solidFill>
                  <a:srgbClr val="434343"/>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▪️覺得這次年會線上運作的方式很棒，用gather town也很讓人有實際參與的感覺</a:t>
              </a:r>
              <a:endParaRPr b="1" sz="1500">
                <a:solidFill>
                  <a:srgbClr val="434343"/>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sz="1500">
                <a:solidFill>
                  <a:srgbClr val="434343"/>
                </a:solidFill>
                <a:latin typeface="Microsoft JhengHei"/>
                <a:ea typeface="Microsoft JhengHei"/>
                <a:cs typeface="Microsoft JhengHei"/>
                <a:sym typeface="Microsoft JhengHei"/>
              </a:endParaRPr>
            </a:p>
          </p:txBody>
        </p:sp>
      </p:grpSp>
      <p:grpSp>
        <p:nvGrpSpPr>
          <p:cNvPr id="1092" name="Google Shape;1092;g1071b232925_0_517"/>
          <p:cNvGrpSpPr/>
          <p:nvPr/>
        </p:nvGrpSpPr>
        <p:grpSpPr>
          <a:xfrm>
            <a:off x="4542938" y="4615600"/>
            <a:ext cx="3667500" cy="946500"/>
            <a:chOff x="4578938" y="5224575"/>
            <a:chExt cx="3667500" cy="946500"/>
          </a:xfrm>
        </p:grpSpPr>
        <p:sp>
          <p:nvSpPr>
            <p:cNvPr id="1093" name="Google Shape;1093;g1071b232925_0_517"/>
            <p:cNvSpPr/>
            <p:nvPr/>
          </p:nvSpPr>
          <p:spPr>
            <a:xfrm>
              <a:off x="4578938" y="5224575"/>
              <a:ext cx="3667500" cy="946500"/>
            </a:xfrm>
            <a:prstGeom prst="snip1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54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1071b232925_0_517"/>
            <p:cNvSpPr txBox="1"/>
            <p:nvPr/>
          </p:nvSpPr>
          <p:spPr>
            <a:xfrm>
              <a:off x="4834538" y="5358225"/>
              <a:ext cx="31494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Good event as always</a:t>
              </a:r>
              <a:endParaRPr b="1" sz="1500">
                <a:solidFill>
                  <a:srgbClr val="434343"/>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我愛 PyConTW!</a:t>
              </a:r>
              <a:endParaRPr b="1" sz="1500">
                <a:solidFill>
                  <a:srgbClr val="434343"/>
                </a:solidFill>
                <a:latin typeface="Microsoft JhengHei"/>
                <a:ea typeface="Microsoft JhengHei"/>
                <a:cs typeface="Microsoft JhengHei"/>
                <a:sym typeface="Microsoft JhengHei"/>
              </a:endParaRPr>
            </a:p>
          </p:txBody>
        </p:sp>
      </p:grpSp>
      <p:sp>
        <p:nvSpPr>
          <p:cNvPr id="1095" name="Google Shape;1095;g1071b232925_0_517"/>
          <p:cNvSpPr/>
          <p:nvPr/>
        </p:nvSpPr>
        <p:spPr>
          <a:xfrm>
            <a:off x="8499600" y="3226800"/>
            <a:ext cx="3149400" cy="946500"/>
          </a:xfrm>
          <a:prstGeom prst="snip1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54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g1071b232925_0_517"/>
          <p:cNvSpPr txBox="1"/>
          <p:nvPr/>
        </p:nvSpPr>
        <p:spPr>
          <a:xfrm>
            <a:off x="8766525" y="3377650"/>
            <a:ext cx="26382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每年最期待的知識饗宴 謝謝你們的努力</a:t>
            </a:r>
            <a:endParaRPr b="1" sz="1500">
              <a:solidFill>
                <a:srgbClr val="434343"/>
              </a:solidFill>
              <a:latin typeface="Microsoft JhengHei"/>
              <a:ea typeface="Microsoft JhengHei"/>
              <a:cs typeface="Microsoft JhengHei"/>
              <a:sym typeface="Microsoft JhengHei"/>
            </a:endParaRPr>
          </a:p>
        </p:txBody>
      </p:sp>
      <p:sp>
        <p:nvSpPr>
          <p:cNvPr id="1097" name="Google Shape;1097;g1071b232925_0_517"/>
          <p:cNvSpPr/>
          <p:nvPr/>
        </p:nvSpPr>
        <p:spPr>
          <a:xfrm>
            <a:off x="8499600" y="4446000"/>
            <a:ext cx="3149400" cy="1135500"/>
          </a:xfrm>
          <a:prstGeom prst="snip1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54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g1071b232925_0_517"/>
          <p:cNvSpPr txBox="1"/>
          <p:nvPr/>
        </p:nvSpPr>
        <p:spPr>
          <a:xfrm>
            <a:off x="8766525" y="4561900"/>
            <a:ext cx="26382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學了很多，線上對不方便去台北的人方便許多，有多認識了些關於 python 的社群</a:t>
            </a:r>
            <a:endParaRPr b="1" sz="1500">
              <a:solidFill>
                <a:srgbClr val="434343"/>
              </a:solidFill>
              <a:latin typeface="Microsoft JhengHei"/>
              <a:ea typeface="Microsoft JhengHei"/>
              <a:cs typeface="Microsoft JhengHei"/>
              <a:sym typeface="Microsoft JhengHei"/>
            </a:endParaRPr>
          </a:p>
        </p:txBody>
      </p:sp>
      <p:sp>
        <p:nvSpPr>
          <p:cNvPr id="1099" name="Google Shape;1099;g1071b232925_0_517"/>
          <p:cNvSpPr/>
          <p:nvPr/>
        </p:nvSpPr>
        <p:spPr>
          <a:xfrm>
            <a:off x="8499600" y="1818625"/>
            <a:ext cx="3149400" cy="1135500"/>
          </a:xfrm>
          <a:prstGeom prst="snip1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54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1071b232925_0_517"/>
          <p:cNvSpPr txBox="1"/>
          <p:nvPr/>
        </p:nvSpPr>
        <p:spPr>
          <a:xfrm>
            <a:off x="8803650" y="1905100"/>
            <a:ext cx="26382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Thank you for bringing us such a great event in this hard time.</a:t>
            </a:r>
            <a:endParaRPr b="1" sz="1500">
              <a:solidFill>
                <a:srgbClr val="434343"/>
              </a:solidFill>
              <a:latin typeface="Microsoft JhengHei"/>
              <a:ea typeface="Microsoft JhengHei"/>
              <a:cs typeface="Microsoft JhengHei"/>
              <a:sym typeface="Microsoft JhengHei"/>
            </a:endParaRPr>
          </a:p>
        </p:txBody>
      </p:sp>
      <p:pic>
        <p:nvPicPr>
          <p:cNvPr descr="n0qA-MuCS-r_Q8A_dWccvjsCUBM4cEeSaUJ9Cwx5JjPpaM4C0wx0rbC0RK_P0e89FGSkoGCWhhYgnw35D2G8imtLsKzj0XcVzdQiHuzDgVjv25Uz5kK-ig3T94XOknr-NFfsBc7aj-w=s0.png" id="1101" name="Google Shape;1101;g1071b232925_0_517">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pic>
        <p:nvPicPr>
          <p:cNvPr id="1102" name="Google Shape;1102;g1071b232925_0_517"/>
          <p:cNvPicPr preferRelativeResize="0"/>
          <p:nvPr/>
        </p:nvPicPr>
        <p:blipFill>
          <a:blip r:embed="rId5">
            <a:alphaModFix/>
          </a:blip>
          <a:stretch>
            <a:fillRect/>
          </a:stretch>
        </p:blipFill>
        <p:spPr>
          <a:xfrm>
            <a:off x="4064100" y="1755889"/>
            <a:ext cx="753192" cy="669511"/>
          </a:xfrm>
          <a:prstGeom prst="rect">
            <a:avLst/>
          </a:prstGeom>
          <a:noFill/>
          <a:ln>
            <a:noFill/>
          </a:ln>
        </p:spPr>
      </p:pic>
      <p:pic>
        <p:nvPicPr>
          <p:cNvPr id="1103" name="Google Shape;1103;g1071b232925_0_517"/>
          <p:cNvPicPr preferRelativeResize="0"/>
          <p:nvPr/>
        </p:nvPicPr>
        <p:blipFill>
          <a:blip r:embed="rId6">
            <a:alphaModFix/>
          </a:blip>
          <a:stretch>
            <a:fillRect/>
          </a:stretch>
        </p:blipFill>
        <p:spPr>
          <a:xfrm>
            <a:off x="11112612" y="5125289"/>
            <a:ext cx="774114" cy="669511"/>
          </a:xfrm>
          <a:prstGeom prst="rect">
            <a:avLst/>
          </a:prstGeom>
          <a:noFill/>
          <a:ln>
            <a:noFill/>
          </a:ln>
        </p:spPr>
      </p:pic>
      <p:pic>
        <p:nvPicPr>
          <p:cNvPr id="1104" name="Google Shape;1104;g1071b232925_0_517"/>
          <p:cNvPicPr preferRelativeResize="0"/>
          <p:nvPr/>
        </p:nvPicPr>
        <p:blipFill>
          <a:blip r:embed="rId7">
            <a:alphaModFix/>
          </a:blip>
          <a:stretch>
            <a:fillRect/>
          </a:stretch>
        </p:blipFill>
        <p:spPr>
          <a:xfrm>
            <a:off x="3487302" y="5391764"/>
            <a:ext cx="899646" cy="669511"/>
          </a:xfrm>
          <a:prstGeom prst="rect">
            <a:avLst/>
          </a:prstGeom>
          <a:noFill/>
          <a:ln>
            <a:noFill/>
          </a:ln>
        </p:spPr>
      </p:pic>
      <p:pic>
        <p:nvPicPr>
          <p:cNvPr id="1105" name="Google Shape;1105;g1071b232925_0_517"/>
          <p:cNvPicPr preferRelativeResize="0"/>
          <p:nvPr/>
        </p:nvPicPr>
        <p:blipFill>
          <a:blip r:embed="rId8">
            <a:alphaModFix/>
          </a:blip>
          <a:stretch>
            <a:fillRect/>
          </a:stretch>
        </p:blipFill>
        <p:spPr>
          <a:xfrm>
            <a:off x="245825" y="2771414"/>
            <a:ext cx="795036" cy="669511"/>
          </a:xfrm>
          <a:prstGeom prst="rect">
            <a:avLst/>
          </a:prstGeom>
          <a:noFill/>
          <a:ln>
            <a:noFill/>
          </a:ln>
        </p:spPr>
      </p:pic>
      <p:pic>
        <p:nvPicPr>
          <p:cNvPr id="1106" name="Google Shape;1106;g1071b232925_0_517"/>
          <p:cNvPicPr preferRelativeResize="0"/>
          <p:nvPr/>
        </p:nvPicPr>
        <p:blipFill>
          <a:blip r:embed="rId9">
            <a:alphaModFix/>
          </a:blip>
          <a:stretch>
            <a:fillRect/>
          </a:stretch>
        </p:blipFill>
        <p:spPr>
          <a:xfrm>
            <a:off x="6534235" y="5295975"/>
            <a:ext cx="711348" cy="669511"/>
          </a:xfrm>
          <a:prstGeom prst="rect">
            <a:avLst/>
          </a:prstGeom>
          <a:noFill/>
          <a:ln>
            <a:noFill/>
          </a:ln>
        </p:spPr>
      </p:pic>
      <p:pic>
        <p:nvPicPr>
          <p:cNvPr id="1107" name="Google Shape;1107;g1071b232925_0_517"/>
          <p:cNvPicPr preferRelativeResize="0"/>
          <p:nvPr/>
        </p:nvPicPr>
        <p:blipFill>
          <a:blip r:embed="rId10">
            <a:alphaModFix/>
          </a:blip>
          <a:stretch>
            <a:fillRect/>
          </a:stretch>
        </p:blipFill>
        <p:spPr>
          <a:xfrm>
            <a:off x="10122150" y="2557289"/>
            <a:ext cx="774114" cy="6695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111" name="Shape 1111"/>
        <p:cNvGrpSpPr/>
        <p:nvPr/>
      </p:nvGrpSpPr>
      <p:grpSpPr>
        <a:xfrm>
          <a:off x="0" y="0"/>
          <a:ext cx="0" cy="0"/>
          <a:chOff x="0" y="0"/>
          <a:chExt cx="0" cy="0"/>
        </a:xfrm>
      </p:grpSpPr>
      <p:sp>
        <p:nvSpPr>
          <p:cNvPr id="1112" name="Google Shape;1112;g1071b232925_0_539"/>
          <p:cNvSpPr txBox="1"/>
          <p:nvPr/>
        </p:nvSpPr>
        <p:spPr>
          <a:xfrm>
            <a:off x="649725" y="463825"/>
            <a:ext cx="8189400" cy="620700"/>
          </a:xfrm>
          <a:prstGeom prst="rect">
            <a:avLst/>
          </a:prstGeom>
          <a:noFill/>
          <a:ln>
            <a:noFill/>
          </a:ln>
        </p:spPr>
        <p:txBody>
          <a:bodyPr anchorCtr="0" anchor="ctr" bIns="25400" lIns="25400" spcFirstLastPara="1" rIns="25400" wrap="square" tIns="25400">
            <a:spAutoFit/>
          </a:bodyPr>
          <a:lstStyle/>
          <a:p>
            <a:pPr indent="0" lvl="0" marL="0" marR="0" rtl="0" algn="l">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Words from Participants</a:t>
            </a:r>
            <a:endParaRPr sz="3700">
              <a:solidFill>
                <a:srgbClr val="CDD4EA"/>
              </a:solidFill>
            </a:endParaRPr>
          </a:p>
        </p:txBody>
      </p:sp>
      <p:grpSp>
        <p:nvGrpSpPr>
          <p:cNvPr id="1113" name="Google Shape;1113;g1071b232925_0_539"/>
          <p:cNvGrpSpPr/>
          <p:nvPr/>
        </p:nvGrpSpPr>
        <p:grpSpPr>
          <a:xfrm>
            <a:off x="1501763" y="1685440"/>
            <a:ext cx="3717174" cy="1043242"/>
            <a:chOff x="1196925" y="1536575"/>
            <a:chExt cx="3849600" cy="1277700"/>
          </a:xfrm>
        </p:grpSpPr>
        <p:sp>
          <p:nvSpPr>
            <p:cNvPr id="1114" name="Google Shape;1114;g1071b232925_0_539"/>
            <p:cNvSpPr/>
            <p:nvPr/>
          </p:nvSpPr>
          <p:spPr>
            <a:xfrm>
              <a:off x="1196925" y="1536575"/>
              <a:ext cx="3849600" cy="1277700"/>
            </a:xfrm>
            <a:prstGeom prst="snip1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54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1071b232925_0_539"/>
            <p:cNvSpPr txBox="1"/>
            <p:nvPr/>
          </p:nvSpPr>
          <p:spPr>
            <a:xfrm>
              <a:off x="1523400" y="1757350"/>
              <a:ext cx="3149400" cy="83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今年滿棒的～會場佈置很好、大家相處也很愉快，氣氛很不錯😊</a:t>
              </a:r>
              <a:endParaRPr b="1" sz="1500">
                <a:solidFill>
                  <a:srgbClr val="434343"/>
                </a:solidFill>
                <a:latin typeface="Microsoft JhengHei"/>
                <a:ea typeface="Microsoft JhengHei"/>
                <a:cs typeface="Microsoft JhengHei"/>
                <a:sym typeface="Microsoft JhengHei"/>
              </a:endParaRPr>
            </a:p>
          </p:txBody>
        </p:sp>
      </p:grpSp>
      <p:grpSp>
        <p:nvGrpSpPr>
          <p:cNvPr id="1116" name="Google Shape;1116;g1071b232925_0_539"/>
          <p:cNvGrpSpPr/>
          <p:nvPr/>
        </p:nvGrpSpPr>
        <p:grpSpPr>
          <a:xfrm>
            <a:off x="5658500" y="1536575"/>
            <a:ext cx="5159018" cy="4333800"/>
            <a:chOff x="1196925" y="1536575"/>
            <a:chExt cx="3582900" cy="4333800"/>
          </a:xfrm>
        </p:grpSpPr>
        <p:sp>
          <p:nvSpPr>
            <p:cNvPr id="1117" name="Google Shape;1117;g1071b232925_0_539"/>
            <p:cNvSpPr/>
            <p:nvPr/>
          </p:nvSpPr>
          <p:spPr>
            <a:xfrm>
              <a:off x="1196925" y="1536575"/>
              <a:ext cx="3582900" cy="4257600"/>
            </a:xfrm>
            <a:prstGeom prst="snip1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84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g1071b232925_0_539"/>
            <p:cNvSpPr txBox="1"/>
            <p:nvPr/>
          </p:nvSpPr>
          <p:spPr>
            <a:xfrm>
              <a:off x="1488056" y="2003075"/>
              <a:ext cx="2949600" cy="386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今年第一次參加，學到很多東西，覺得兩天的活動一下就過去了，很好玩！</a:t>
              </a:r>
              <a:endParaRPr b="1" sz="1500">
                <a:solidFill>
                  <a:srgbClr val="434343"/>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這個Gather.town會場的規模和豐富(花俏)程度遠超過我的想像，對於可以參加到這麼高知識含量、眾大大雲集與兼具趣味性的線上活動，這兩天真的覺得超開心，超棒的！謝謝你們！</a:t>
              </a:r>
              <a:endParaRPr b="1" sz="1500">
                <a:solidFill>
                  <a:srgbClr val="434343"/>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我很喜歡會場很多開放空間和Lounge區塊的設計，雖然我寫Python是新手，但在會場亂逛聽到很多大大們的討論和各種議題的分享(或閒聊)真的是很有趣，也得到一些啟發；上周的Sprint也很好玩，很希望未來有多一點機會可以參加類似sprint或是worshop性質的活動，和大家多討論交流~</a:t>
              </a:r>
              <a:endParaRPr b="1" sz="1500">
                <a:solidFill>
                  <a:srgbClr val="434343"/>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sz="1500">
                <a:solidFill>
                  <a:srgbClr val="434343"/>
                </a:solidFill>
                <a:latin typeface="Microsoft JhengHei"/>
                <a:ea typeface="Microsoft JhengHei"/>
                <a:cs typeface="Microsoft JhengHei"/>
                <a:sym typeface="Microsoft JhengHei"/>
              </a:endParaRPr>
            </a:p>
          </p:txBody>
        </p:sp>
      </p:grpSp>
      <p:grpSp>
        <p:nvGrpSpPr>
          <p:cNvPr id="1119" name="Google Shape;1119;g1071b232925_0_539"/>
          <p:cNvGrpSpPr/>
          <p:nvPr/>
        </p:nvGrpSpPr>
        <p:grpSpPr>
          <a:xfrm>
            <a:off x="1501732" y="3060575"/>
            <a:ext cx="3717174" cy="1412425"/>
            <a:chOff x="1196925" y="1536575"/>
            <a:chExt cx="3849600" cy="1412425"/>
          </a:xfrm>
        </p:grpSpPr>
        <p:sp>
          <p:nvSpPr>
            <p:cNvPr id="1120" name="Google Shape;1120;g1071b232925_0_539"/>
            <p:cNvSpPr/>
            <p:nvPr/>
          </p:nvSpPr>
          <p:spPr>
            <a:xfrm>
              <a:off x="1196925" y="1536575"/>
              <a:ext cx="3849600" cy="1277700"/>
            </a:xfrm>
            <a:prstGeom prst="snip1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54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1071b232925_0_539"/>
            <p:cNvSpPr txBox="1"/>
            <p:nvPr/>
          </p:nvSpPr>
          <p:spPr>
            <a:xfrm>
              <a:off x="1523400" y="1737000"/>
              <a:ext cx="31494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辛苦各位工作人員，在疫情嚴峻的情況之下，讓我有這盛會可以參與，也打破交通場域限制，非常感謝</a:t>
              </a:r>
              <a:endParaRPr b="1" sz="1500">
                <a:solidFill>
                  <a:srgbClr val="434343"/>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sz="1500">
                <a:solidFill>
                  <a:srgbClr val="434343"/>
                </a:solidFill>
                <a:latin typeface="Microsoft JhengHei"/>
                <a:ea typeface="Microsoft JhengHei"/>
                <a:cs typeface="Microsoft JhengHei"/>
                <a:sym typeface="Microsoft JhengHei"/>
              </a:endParaRPr>
            </a:p>
          </p:txBody>
        </p:sp>
      </p:grpSp>
      <p:grpSp>
        <p:nvGrpSpPr>
          <p:cNvPr id="1122" name="Google Shape;1122;g1071b232925_0_539"/>
          <p:cNvGrpSpPr/>
          <p:nvPr/>
        </p:nvGrpSpPr>
        <p:grpSpPr>
          <a:xfrm>
            <a:off x="1501725" y="4691752"/>
            <a:ext cx="3717174" cy="1068120"/>
            <a:chOff x="1196925" y="1536572"/>
            <a:chExt cx="3849600" cy="1699204"/>
          </a:xfrm>
        </p:grpSpPr>
        <p:sp>
          <p:nvSpPr>
            <p:cNvPr id="1123" name="Google Shape;1123;g1071b232925_0_539"/>
            <p:cNvSpPr/>
            <p:nvPr/>
          </p:nvSpPr>
          <p:spPr>
            <a:xfrm>
              <a:off x="1196925" y="1536572"/>
              <a:ext cx="3849600" cy="1506000"/>
            </a:xfrm>
            <a:prstGeom prst="snip1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54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g1071b232925_0_539"/>
            <p:cNvSpPr txBox="1"/>
            <p:nvPr/>
          </p:nvSpPr>
          <p:spPr>
            <a:xfrm>
              <a:off x="1543109" y="1729776"/>
              <a:ext cx="3015300" cy="15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500">
                  <a:solidFill>
                    <a:srgbClr val="434343"/>
                  </a:solidFill>
                  <a:latin typeface="Microsoft JhengHei"/>
                  <a:ea typeface="Microsoft JhengHei"/>
                  <a:cs typeface="Microsoft JhengHei"/>
                  <a:sym typeface="Microsoft JhengHei"/>
                </a:rPr>
                <a:t>希望明年 PyCon APAC 由台湾承办哦！</a:t>
              </a:r>
              <a:endParaRPr b="1" sz="1500">
                <a:solidFill>
                  <a:srgbClr val="434343"/>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sz="1500">
                <a:solidFill>
                  <a:srgbClr val="434343"/>
                </a:solidFill>
                <a:latin typeface="Microsoft JhengHei"/>
                <a:ea typeface="Microsoft JhengHei"/>
                <a:cs typeface="Microsoft JhengHei"/>
                <a:sym typeface="Microsoft JhengHei"/>
              </a:endParaRPr>
            </a:p>
          </p:txBody>
        </p:sp>
      </p:grpSp>
      <p:pic>
        <p:nvPicPr>
          <p:cNvPr descr="n0qA-MuCS-r_Q8A_dWccvjsCUBM4cEeSaUJ9Cwx5JjPpaM4C0wx0rbC0RK_P0e89FGSkoGCWhhYgnw35D2G8imtLsKzj0XcVzdQiHuzDgVjv25Uz5kK-ig3T94XOknr-NFfsBc7aj-w=s0.png" id="1125" name="Google Shape;1125;g1071b232925_0_539">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pic>
        <p:nvPicPr>
          <p:cNvPr id="1126" name="Google Shape;1126;g1071b232925_0_539"/>
          <p:cNvPicPr preferRelativeResize="0"/>
          <p:nvPr/>
        </p:nvPicPr>
        <p:blipFill>
          <a:blip r:embed="rId5">
            <a:alphaModFix/>
          </a:blip>
          <a:stretch>
            <a:fillRect/>
          </a:stretch>
        </p:blipFill>
        <p:spPr>
          <a:xfrm>
            <a:off x="10257600" y="3724600"/>
            <a:ext cx="912113" cy="748400"/>
          </a:xfrm>
          <a:prstGeom prst="rect">
            <a:avLst/>
          </a:prstGeom>
          <a:noFill/>
          <a:ln>
            <a:noFill/>
          </a:ln>
        </p:spPr>
      </p:pic>
      <p:pic>
        <p:nvPicPr>
          <p:cNvPr id="1127" name="Google Shape;1127;g1071b232925_0_539"/>
          <p:cNvPicPr preferRelativeResize="0"/>
          <p:nvPr/>
        </p:nvPicPr>
        <p:blipFill>
          <a:blip r:embed="rId6">
            <a:alphaModFix/>
          </a:blip>
          <a:stretch>
            <a:fillRect/>
          </a:stretch>
        </p:blipFill>
        <p:spPr>
          <a:xfrm>
            <a:off x="1064513" y="2432275"/>
            <a:ext cx="888725" cy="748400"/>
          </a:xfrm>
          <a:prstGeom prst="rect">
            <a:avLst/>
          </a:prstGeom>
          <a:noFill/>
          <a:ln>
            <a:noFill/>
          </a:ln>
        </p:spPr>
      </p:pic>
      <p:pic>
        <p:nvPicPr>
          <p:cNvPr id="1128" name="Google Shape;1128;g1071b232925_0_539"/>
          <p:cNvPicPr preferRelativeResize="0"/>
          <p:nvPr/>
        </p:nvPicPr>
        <p:blipFill>
          <a:blip r:embed="rId7">
            <a:alphaModFix/>
          </a:blip>
          <a:stretch>
            <a:fillRect/>
          </a:stretch>
        </p:blipFill>
        <p:spPr>
          <a:xfrm>
            <a:off x="4268838" y="5353500"/>
            <a:ext cx="818563" cy="748400"/>
          </a:xfrm>
          <a:prstGeom prst="rect">
            <a:avLst/>
          </a:prstGeom>
          <a:noFill/>
          <a:ln>
            <a:noFill/>
          </a:ln>
        </p:spPr>
      </p:pic>
      <p:pic>
        <p:nvPicPr>
          <p:cNvPr id="1129" name="Google Shape;1129;g1071b232925_0_539"/>
          <p:cNvPicPr preferRelativeResize="0"/>
          <p:nvPr/>
        </p:nvPicPr>
        <p:blipFill>
          <a:blip r:embed="rId8">
            <a:alphaModFix/>
          </a:blip>
          <a:stretch>
            <a:fillRect/>
          </a:stretch>
        </p:blipFill>
        <p:spPr>
          <a:xfrm>
            <a:off x="7165256" y="5432389"/>
            <a:ext cx="753192" cy="66951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133" name="Shape 1133"/>
        <p:cNvGrpSpPr/>
        <p:nvPr/>
      </p:nvGrpSpPr>
      <p:grpSpPr>
        <a:xfrm>
          <a:off x="0" y="0"/>
          <a:ext cx="0" cy="0"/>
          <a:chOff x="0" y="0"/>
          <a:chExt cx="0" cy="0"/>
        </a:xfrm>
      </p:grpSpPr>
      <p:pic>
        <p:nvPicPr>
          <p:cNvPr id="1134" name="Google Shape;1134;g105c6639601_0_509"/>
          <p:cNvPicPr preferRelativeResize="0"/>
          <p:nvPr/>
        </p:nvPicPr>
        <p:blipFill rotWithShape="1">
          <a:blip r:embed="rId3">
            <a:alphaModFix/>
          </a:blip>
          <a:srcRect b="0" l="0" r="0" t="0"/>
          <a:stretch/>
        </p:blipFill>
        <p:spPr>
          <a:xfrm>
            <a:off x="1256250" y="1154775"/>
            <a:ext cx="2863850" cy="4548450"/>
          </a:xfrm>
          <a:prstGeom prst="rect">
            <a:avLst/>
          </a:prstGeom>
          <a:noFill/>
          <a:ln>
            <a:noFill/>
          </a:ln>
        </p:spPr>
      </p:pic>
      <p:sp>
        <p:nvSpPr>
          <p:cNvPr id="1135" name="Google Shape;1135;g105c6639601_0_509"/>
          <p:cNvSpPr txBox="1"/>
          <p:nvPr>
            <p:ph idx="4294967295" type="title"/>
          </p:nvPr>
        </p:nvSpPr>
        <p:spPr>
          <a:xfrm>
            <a:off x="4229925" y="2655900"/>
            <a:ext cx="7641900" cy="1323600"/>
          </a:xfrm>
          <a:prstGeom prst="rect">
            <a:avLst/>
          </a:prstGeom>
          <a:noFill/>
          <a:ln>
            <a:noFill/>
          </a:ln>
        </p:spPr>
        <p:txBody>
          <a:bodyPr anchorCtr="0" anchor="b" bIns="45700" lIns="91425" spcFirstLastPara="1" rIns="91425" wrap="square" tIns="45700">
            <a:spAutoFit/>
          </a:bodyPr>
          <a:lstStyle/>
          <a:p>
            <a:pPr indent="0" lvl="0" marL="0" rtl="0" algn="l">
              <a:lnSpc>
                <a:spcPct val="150000"/>
              </a:lnSpc>
              <a:spcBef>
                <a:spcPts val="0"/>
              </a:spcBef>
              <a:spcAft>
                <a:spcPts val="0"/>
              </a:spcAft>
              <a:buClr>
                <a:schemeClr val="dk1"/>
              </a:buClr>
              <a:buSzPts val="5400"/>
              <a:buFont typeface="Calibri"/>
              <a:buNone/>
            </a:pPr>
            <a:r>
              <a:rPr b="1" lang="zh-TW" sz="3200">
                <a:solidFill>
                  <a:srgbClr val="E8EBF5"/>
                </a:solidFill>
                <a:latin typeface="Libre Baskerville"/>
                <a:ea typeface="Libre Baskerville"/>
                <a:cs typeface="Libre Baskerville"/>
                <a:sym typeface="Libre Baskerville"/>
              </a:rPr>
              <a:t>Chapter 06</a:t>
            </a:r>
            <a:endParaRPr b="1" sz="32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Clr>
                <a:schemeClr val="dk1"/>
              </a:buClr>
              <a:buSzPts val="1100"/>
              <a:buFont typeface="Arial"/>
              <a:buNone/>
            </a:pPr>
            <a:r>
              <a:rPr b="1" lang="zh-TW" sz="3200">
                <a:solidFill>
                  <a:srgbClr val="E8EBF5"/>
                </a:solidFill>
                <a:latin typeface="Libre Baskerville"/>
                <a:ea typeface="Libre Baskerville"/>
                <a:cs typeface="Libre Baskerville"/>
                <a:sym typeface="Libre Baskerville"/>
              </a:rPr>
              <a:t>  </a:t>
            </a:r>
            <a:r>
              <a:rPr b="1" lang="zh-TW" sz="3200">
                <a:solidFill>
                  <a:srgbClr val="E8EBF5"/>
                </a:solidFill>
                <a:latin typeface="Libre Baskerville"/>
                <a:ea typeface="Libre Baskerville"/>
                <a:cs typeface="Libre Baskerville"/>
                <a:sym typeface="Libre Baskerville"/>
              </a:rPr>
              <a:t>Misc</a:t>
            </a:r>
            <a:endParaRPr b="1" sz="3200">
              <a:solidFill>
                <a:srgbClr val="E8EBF5"/>
              </a:solidFill>
              <a:latin typeface="Libre Baskerville"/>
              <a:ea typeface="Libre Baskerville"/>
              <a:cs typeface="Libre Baskerville"/>
              <a:sym typeface="Libre Baskerville"/>
            </a:endParaRPr>
          </a:p>
        </p:txBody>
      </p:sp>
      <p:cxnSp>
        <p:nvCxnSpPr>
          <p:cNvPr id="1136" name="Google Shape;1136;g105c6639601_0_509"/>
          <p:cNvCxnSpPr/>
          <p:nvPr/>
        </p:nvCxnSpPr>
        <p:spPr>
          <a:xfrm>
            <a:off x="434578" y="373856"/>
            <a:ext cx="11379300" cy="6300"/>
          </a:xfrm>
          <a:prstGeom prst="straightConnector1">
            <a:avLst/>
          </a:prstGeom>
          <a:noFill/>
          <a:ln cap="rnd" cmpd="sng" w="19050">
            <a:solidFill>
              <a:schemeClr val="lt2"/>
            </a:solidFill>
            <a:prstDash val="solid"/>
            <a:miter lim="800000"/>
            <a:headEnd len="sm" w="sm" type="none"/>
            <a:tailEnd len="sm" w="sm" type="none"/>
          </a:ln>
        </p:spPr>
      </p:cxnSp>
      <p:cxnSp>
        <p:nvCxnSpPr>
          <p:cNvPr id="1137" name="Google Shape;1137;g105c6639601_0_509"/>
          <p:cNvCxnSpPr/>
          <p:nvPr/>
        </p:nvCxnSpPr>
        <p:spPr>
          <a:xfrm>
            <a:off x="406353" y="6477856"/>
            <a:ext cx="11379300" cy="6300"/>
          </a:xfrm>
          <a:prstGeom prst="straightConnector1">
            <a:avLst/>
          </a:prstGeom>
          <a:noFill/>
          <a:ln cap="rnd" cmpd="sng" w="19050">
            <a:solidFill>
              <a:schemeClr val="lt2"/>
            </a:solidFill>
            <a:prstDash val="solid"/>
            <a:miter lim="800000"/>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141" name="Shape 1141"/>
        <p:cNvGrpSpPr/>
        <p:nvPr/>
      </p:nvGrpSpPr>
      <p:grpSpPr>
        <a:xfrm>
          <a:off x="0" y="0"/>
          <a:ext cx="0" cy="0"/>
          <a:chOff x="0" y="0"/>
          <a:chExt cx="0" cy="0"/>
        </a:xfrm>
      </p:grpSpPr>
      <p:sp>
        <p:nvSpPr>
          <p:cNvPr id="1142" name="Google Shape;1142;g1077fff7107_0_19"/>
          <p:cNvSpPr/>
          <p:nvPr/>
        </p:nvSpPr>
        <p:spPr>
          <a:xfrm>
            <a:off x="1449600" y="1567825"/>
            <a:ext cx="5341800" cy="1209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latin typeface="Fira Sans Extra Condensed"/>
              <a:ea typeface="Fira Sans Extra Condensed"/>
              <a:cs typeface="Fira Sans Extra Condensed"/>
              <a:sym typeface="Fira Sans Extra Condensed"/>
            </a:endParaRPr>
          </a:p>
        </p:txBody>
      </p:sp>
      <p:sp>
        <p:nvSpPr>
          <p:cNvPr id="1143" name="Google Shape;1143;g1077fff7107_0_19"/>
          <p:cNvSpPr txBox="1"/>
          <p:nvPr/>
        </p:nvSpPr>
        <p:spPr>
          <a:xfrm>
            <a:off x="1789500" y="1745838"/>
            <a:ext cx="4814400" cy="853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zh-TW" sz="2300">
                <a:solidFill>
                  <a:srgbClr val="E8EBF5"/>
                </a:solidFill>
                <a:latin typeface="Fira Sans Extra Condensed"/>
                <a:ea typeface="Fira Sans Extra Condensed"/>
                <a:cs typeface="Fira Sans Extra Condensed"/>
                <a:sym typeface="Fira Sans Extra Condensed"/>
              </a:rPr>
              <a:t>Category：</a:t>
            </a:r>
            <a:r>
              <a:rPr lang="zh-TW" sz="2300">
                <a:solidFill>
                  <a:srgbClr val="E8EBF5"/>
                </a:solidFill>
                <a:latin typeface="Fira Sans Extra Condensed"/>
                <a:ea typeface="Fira Sans Extra Condensed"/>
                <a:cs typeface="Fira Sans Extra Condensed"/>
                <a:sym typeface="Fira Sans Extra Condensed"/>
              </a:rPr>
              <a:t>Natural Language Processing   </a:t>
            </a:r>
            <a:endParaRPr sz="2300">
              <a:solidFill>
                <a:srgbClr val="E8EBF5"/>
              </a:solidFill>
              <a:latin typeface="Fira Sans Extra Condensed"/>
              <a:ea typeface="Fira Sans Extra Condensed"/>
              <a:cs typeface="Fira Sans Extra Condensed"/>
              <a:sym typeface="Fira Sans Extra Condensed"/>
            </a:endParaRPr>
          </a:p>
          <a:p>
            <a:pPr indent="0" lvl="0" marL="0" marR="0" rtl="0" algn="l">
              <a:lnSpc>
                <a:spcPct val="115000"/>
              </a:lnSpc>
              <a:spcBef>
                <a:spcPts val="0"/>
              </a:spcBef>
              <a:spcAft>
                <a:spcPts val="0"/>
              </a:spcAft>
              <a:buNone/>
            </a:pPr>
            <a:r>
              <a:rPr b="1" lang="zh-TW" sz="2300">
                <a:solidFill>
                  <a:srgbClr val="E8EBF5"/>
                </a:solidFill>
                <a:latin typeface="Fira Sans Extra Condensed"/>
                <a:ea typeface="Fira Sans Extra Condensed"/>
                <a:cs typeface="Fira Sans Extra Condensed"/>
                <a:sym typeface="Fira Sans Extra Condensed"/>
              </a:rPr>
              <a:t>Live Channel</a:t>
            </a:r>
            <a:r>
              <a:rPr lang="zh-TW" sz="2300">
                <a:solidFill>
                  <a:srgbClr val="E8EBF5"/>
                </a:solidFill>
                <a:latin typeface="Fira Sans Extra Condensed"/>
                <a:ea typeface="Fira Sans Extra Condensed"/>
                <a:cs typeface="Fira Sans Extra Condensed"/>
                <a:sym typeface="Fira Sans Extra Condensed"/>
              </a:rPr>
              <a:t>：Day2 R0</a:t>
            </a:r>
            <a:endParaRPr b="1" sz="2300">
              <a:solidFill>
                <a:srgbClr val="E8EBF5"/>
              </a:solidFill>
              <a:latin typeface="Fira Sans Extra Condensed"/>
              <a:ea typeface="Fira Sans Extra Condensed"/>
              <a:cs typeface="Fira Sans Extra Condensed"/>
              <a:sym typeface="Fira Sans Extra Condensed"/>
            </a:endParaRPr>
          </a:p>
        </p:txBody>
      </p:sp>
      <p:grpSp>
        <p:nvGrpSpPr>
          <p:cNvPr id="1144" name="Google Shape;1144;g1077fff7107_0_19"/>
          <p:cNvGrpSpPr/>
          <p:nvPr/>
        </p:nvGrpSpPr>
        <p:grpSpPr>
          <a:xfrm>
            <a:off x="7569964" y="1596388"/>
            <a:ext cx="3016616" cy="2696400"/>
            <a:chOff x="1368739" y="2148113"/>
            <a:chExt cx="3016616" cy="2696400"/>
          </a:xfrm>
        </p:grpSpPr>
        <p:grpSp>
          <p:nvGrpSpPr>
            <p:cNvPr id="1145" name="Google Shape;1145;g1077fff7107_0_19"/>
            <p:cNvGrpSpPr/>
            <p:nvPr/>
          </p:nvGrpSpPr>
          <p:grpSpPr>
            <a:xfrm>
              <a:off x="1368739" y="2261498"/>
              <a:ext cx="3016616" cy="2469629"/>
              <a:chOff x="4519225" y="1314338"/>
              <a:chExt cx="3699100" cy="3034688"/>
            </a:xfrm>
          </p:grpSpPr>
          <p:pic>
            <p:nvPicPr>
              <p:cNvPr descr="Slidesgo" id="1146" name="Google Shape;1146;g1077fff7107_0_19" title="image02"/>
              <p:cNvPicPr preferRelativeResize="0"/>
              <p:nvPr/>
            </p:nvPicPr>
            <p:blipFill rotWithShape="1">
              <a:blip r:embed="rId3">
                <a:alphaModFix amt="50000"/>
              </a:blip>
              <a:srcRect b="0" l="42313" r="0" t="0"/>
              <a:stretch/>
            </p:blipFill>
            <p:spPr>
              <a:xfrm>
                <a:off x="7067550" y="1314338"/>
                <a:ext cx="999849" cy="2990025"/>
              </a:xfrm>
              <a:prstGeom prst="rect">
                <a:avLst/>
              </a:prstGeom>
              <a:noFill/>
              <a:ln>
                <a:noFill/>
              </a:ln>
            </p:spPr>
          </p:pic>
          <p:sp>
            <p:nvSpPr>
              <p:cNvPr descr="Slidesgo" id="1147" name="Google Shape;1147;g1077fff7107_0_19" title="Image03"/>
              <p:cNvSpPr/>
              <p:nvPr/>
            </p:nvSpPr>
            <p:spPr>
              <a:xfrm>
                <a:off x="7411925" y="2055550"/>
                <a:ext cx="806400" cy="8064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Slidesgo" id="1148" name="Google Shape;1148;g1077fff7107_0_19" title="Image02"/>
              <p:cNvSpPr/>
              <p:nvPr/>
            </p:nvSpPr>
            <p:spPr>
              <a:xfrm>
                <a:off x="4519225" y="3542625"/>
                <a:ext cx="806400" cy="8064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9" name="Google Shape;1149;g1077fff7107_0_19"/>
            <p:cNvPicPr preferRelativeResize="0"/>
            <p:nvPr/>
          </p:nvPicPr>
          <p:blipFill>
            <a:blip r:embed="rId4">
              <a:alphaModFix/>
            </a:blip>
            <a:stretch>
              <a:fillRect/>
            </a:stretch>
          </p:blipFill>
          <p:spPr>
            <a:xfrm>
              <a:off x="1376449" y="2148113"/>
              <a:ext cx="2696400" cy="2696400"/>
            </a:xfrm>
            <a:prstGeom prst="rect">
              <a:avLst/>
            </a:prstGeom>
            <a:noFill/>
            <a:ln>
              <a:noFill/>
            </a:ln>
          </p:spPr>
        </p:pic>
      </p:grpSp>
      <p:sp>
        <p:nvSpPr>
          <p:cNvPr id="1150" name="Google Shape;1150;g1077fff7107_0_19"/>
          <p:cNvSpPr txBox="1"/>
          <p:nvPr/>
        </p:nvSpPr>
        <p:spPr>
          <a:xfrm>
            <a:off x="649725" y="540025"/>
            <a:ext cx="8189400" cy="620700"/>
          </a:xfrm>
          <a:prstGeom prst="rect">
            <a:avLst/>
          </a:prstGeom>
          <a:noFill/>
          <a:ln>
            <a:noFill/>
          </a:ln>
        </p:spPr>
        <p:txBody>
          <a:bodyPr anchorCtr="0" anchor="ctr" bIns="25400" lIns="25400" spcFirstLastPara="1" rIns="25400" wrap="square" tIns="25400">
            <a:spAutoFit/>
          </a:bodyPr>
          <a:lstStyle/>
          <a:p>
            <a:pPr indent="0" lvl="0" marL="0" rtl="0" algn="l">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Talks Live Stream’s Metrics</a:t>
            </a:r>
            <a:endParaRPr b="1" sz="3700">
              <a:solidFill>
                <a:srgbClr val="CDD4EA"/>
              </a:solidFill>
              <a:latin typeface="Libre Baskerville"/>
              <a:ea typeface="Libre Baskerville"/>
              <a:cs typeface="Libre Baskerville"/>
              <a:sym typeface="Libre Baskerville"/>
            </a:endParaRPr>
          </a:p>
        </p:txBody>
      </p:sp>
      <p:sp>
        <p:nvSpPr>
          <p:cNvPr id="1151" name="Google Shape;1151;g1077fff7107_0_19"/>
          <p:cNvSpPr txBox="1"/>
          <p:nvPr/>
        </p:nvSpPr>
        <p:spPr>
          <a:xfrm>
            <a:off x="7570025" y="4432113"/>
            <a:ext cx="3016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200">
                <a:solidFill>
                  <a:srgbClr val="FFC000"/>
                </a:solidFill>
                <a:latin typeface="Fira Sans Extra Condensed"/>
                <a:ea typeface="Fira Sans Extra Condensed"/>
                <a:cs typeface="Fira Sans Extra Condensed"/>
                <a:sym typeface="Fira Sans Extra Condensed"/>
              </a:rPr>
              <a:t>賴東昇 Eric</a:t>
            </a:r>
            <a:endParaRPr b="1" sz="3200">
              <a:solidFill>
                <a:srgbClr val="FFC000"/>
              </a:solidFill>
              <a:latin typeface="Fira Sans Extra Condensed"/>
              <a:ea typeface="Fira Sans Extra Condensed"/>
              <a:cs typeface="Fira Sans Extra Condensed"/>
              <a:sym typeface="Fira Sans Extra Condensed"/>
            </a:endParaRPr>
          </a:p>
        </p:txBody>
      </p:sp>
      <p:sp>
        <p:nvSpPr>
          <p:cNvPr id="1152" name="Google Shape;1152;g1077fff7107_0_19"/>
          <p:cNvSpPr txBox="1"/>
          <p:nvPr/>
        </p:nvSpPr>
        <p:spPr>
          <a:xfrm>
            <a:off x="1259100" y="5464400"/>
            <a:ext cx="9673800" cy="554100"/>
          </a:xfrm>
          <a:prstGeom prst="rect">
            <a:avLst/>
          </a:prstGeom>
          <a:solidFill>
            <a:srgbClr val="FFC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400">
                <a:solidFill>
                  <a:srgbClr val="434343"/>
                </a:solidFill>
                <a:latin typeface="Fira Sans Extra Condensed"/>
                <a:ea typeface="Fira Sans Extra Condensed"/>
                <a:cs typeface="Fira Sans Extra Condensed"/>
                <a:sym typeface="Fira Sans Extra Condensed"/>
              </a:rPr>
              <a:t>Topic：</a:t>
            </a:r>
            <a:r>
              <a:rPr b="1" lang="zh-TW" sz="2400">
                <a:solidFill>
                  <a:srgbClr val="434343"/>
                </a:solidFill>
                <a:latin typeface="Calibri"/>
                <a:ea typeface="Calibri"/>
                <a:cs typeface="Calibri"/>
                <a:sym typeface="Calibri"/>
              </a:rPr>
              <a:t>Tumblebug：基於 pyspark 的大規模分散式資料庫特徵搜尋工具</a:t>
            </a:r>
            <a:endParaRPr b="1" sz="2400">
              <a:solidFill>
                <a:srgbClr val="434343"/>
              </a:solidFill>
              <a:latin typeface="Fira Sans Extra Condensed"/>
              <a:ea typeface="Fira Sans Extra Condensed"/>
              <a:cs typeface="Fira Sans Extra Condensed"/>
              <a:sym typeface="Fira Sans Extra Condensed"/>
            </a:endParaRPr>
          </a:p>
        </p:txBody>
      </p:sp>
      <p:pic>
        <p:nvPicPr>
          <p:cNvPr descr="n0qA-MuCS-r_Q8A_dWccvjsCUBM4cEeSaUJ9Cwx5JjPpaM4C0wx0rbC0RK_P0e89FGSkoGCWhhYgnw35D2G8imtLsKzj0XcVzdQiHuzDgVjv25Uz5kK-ig3T94XOknr-NFfsBc7aj-w=s0.png" id="1153" name="Google Shape;1153;g1077fff7107_0_19">
            <a:hlinkClick action="ppaction://hlinksldjump" r:id="rId5"/>
          </p:cNvPr>
          <p:cNvPicPr preferRelativeResize="0"/>
          <p:nvPr/>
        </p:nvPicPr>
        <p:blipFill rotWithShape="1">
          <a:blip r:embed="rId6">
            <a:alphaModFix/>
          </a:blip>
          <a:srcRect b="19067" l="0" r="0" t="0"/>
          <a:stretch/>
        </p:blipFill>
        <p:spPr>
          <a:xfrm>
            <a:off x="10982877" y="5807295"/>
            <a:ext cx="1033542" cy="836449"/>
          </a:xfrm>
          <a:prstGeom prst="rect">
            <a:avLst/>
          </a:prstGeom>
          <a:noFill/>
          <a:ln>
            <a:noFill/>
          </a:ln>
        </p:spPr>
      </p:pic>
      <p:grpSp>
        <p:nvGrpSpPr>
          <p:cNvPr id="1154" name="Google Shape;1154;g1077fff7107_0_19"/>
          <p:cNvGrpSpPr/>
          <p:nvPr/>
        </p:nvGrpSpPr>
        <p:grpSpPr>
          <a:xfrm>
            <a:off x="2143914" y="3137929"/>
            <a:ext cx="1800061" cy="1787903"/>
            <a:chOff x="1371588" y="2224775"/>
            <a:chExt cx="2141400" cy="2125925"/>
          </a:xfrm>
        </p:grpSpPr>
        <p:grpSp>
          <p:nvGrpSpPr>
            <p:cNvPr id="1155" name="Google Shape;1155;g1077fff7107_0_19"/>
            <p:cNvGrpSpPr/>
            <p:nvPr/>
          </p:nvGrpSpPr>
          <p:grpSpPr>
            <a:xfrm>
              <a:off x="1371588" y="2224775"/>
              <a:ext cx="2141400" cy="494100"/>
              <a:chOff x="457188" y="2605775"/>
              <a:chExt cx="2141400" cy="494100"/>
            </a:xfrm>
          </p:grpSpPr>
          <p:sp>
            <p:nvSpPr>
              <p:cNvPr id="1156" name="Google Shape;1156;g1077fff7107_0_19"/>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g1077fff7107_0_19"/>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 name="Google Shape;1158;g1077fff7107_0_19"/>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g1077fff7107_0_19"/>
            <p:cNvSpPr txBox="1"/>
            <p:nvPr/>
          </p:nvSpPr>
          <p:spPr>
            <a:xfrm>
              <a:off x="1371588"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Live Viewers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(Concurrent)</a:t>
              </a:r>
              <a:endParaRPr sz="1500">
                <a:solidFill>
                  <a:srgbClr val="E06534"/>
                </a:solidFill>
                <a:latin typeface="Montserrat"/>
                <a:ea typeface="Montserrat"/>
                <a:cs typeface="Montserrat"/>
                <a:sym typeface="Montserrat"/>
              </a:endParaRPr>
            </a:p>
          </p:txBody>
        </p:sp>
        <p:sp>
          <p:nvSpPr>
            <p:cNvPr id="1160" name="Google Shape;1160;g1077fff7107_0_19"/>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54</a:t>
              </a:r>
              <a:endParaRPr b="1" sz="3000">
                <a:solidFill>
                  <a:srgbClr val="000000"/>
                </a:solidFill>
                <a:latin typeface="Rammetto One"/>
                <a:ea typeface="Rammetto One"/>
                <a:cs typeface="Rammetto One"/>
                <a:sym typeface="Rammetto One"/>
              </a:endParaRPr>
            </a:p>
          </p:txBody>
        </p:sp>
      </p:grpSp>
      <p:pic>
        <p:nvPicPr>
          <p:cNvPr descr="icons8-up-arrow-90.png" id="1161" name="Google Shape;1161;g1077fff7107_0_19"/>
          <p:cNvPicPr preferRelativeResize="0"/>
          <p:nvPr/>
        </p:nvPicPr>
        <p:blipFill rotWithShape="1">
          <a:blip r:embed="rId7">
            <a:alphaModFix/>
          </a:blip>
          <a:srcRect b="21017" l="0" r="0" t="0"/>
          <a:stretch/>
        </p:blipFill>
        <p:spPr>
          <a:xfrm>
            <a:off x="13722500" y="3065925"/>
            <a:ext cx="316800" cy="248914"/>
          </a:xfrm>
          <a:prstGeom prst="rect">
            <a:avLst/>
          </a:prstGeom>
          <a:noFill/>
          <a:ln>
            <a:noFill/>
          </a:ln>
        </p:spPr>
      </p:pic>
      <p:grpSp>
        <p:nvGrpSpPr>
          <p:cNvPr id="1162" name="Google Shape;1162;g1077fff7107_0_19"/>
          <p:cNvGrpSpPr/>
          <p:nvPr/>
        </p:nvGrpSpPr>
        <p:grpSpPr>
          <a:xfrm>
            <a:off x="12464813" y="3322778"/>
            <a:ext cx="4692908" cy="1787903"/>
            <a:chOff x="12464813" y="2560778"/>
            <a:chExt cx="4692908" cy="1787903"/>
          </a:xfrm>
        </p:grpSpPr>
        <p:grpSp>
          <p:nvGrpSpPr>
            <p:cNvPr id="1163" name="Google Shape;1163;g1077fff7107_0_19"/>
            <p:cNvGrpSpPr/>
            <p:nvPr/>
          </p:nvGrpSpPr>
          <p:grpSpPr>
            <a:xfrm>
              <a:off x="12464813" y="2560778"/>
              <a:ext cx="4233548" cy="1787903"/>
              <a:chOff x="1371588" y="2224775"/>
              <a:chExt cx="2141400" cy="2125925"/>
            </a:xfrm>
          </p:grpSpPr>
          <p:grpSp>
            <p:nvGrpSpPr>
              <p:cNvPr id="1164" name="Google Shape;1164;g1077fff7107_0_19"/>
              <p:cNvGrpSpPr/>
              <p:nvPr/>
            </p:nvGrpSpPr>
            <p:grpSpPr>
              <a:xfrm>
                <a:off x="1371588" y="2224775"/>
                <a:ext cx="2141400" cy="494100"/>
                <a:chOff x="457188" y="2605775"/>
                <a:chExt cx="2141400" cy="494100"/>
              </a:xfrm>
            </p:grpSpPr>
            <p:sp>
              <p:nvSpPr>
                <p:cNvPr id="1165" name="Google Shape;1165;g1077fff7107_0_19"/>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g1077fff7107_0_19"/>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g1077fff7107_0_19"/>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g1077fff7107_0_19"/>
              <p:cNvSpPr txBox="1"/>
              <p:nvPr/>
            </p:nvSpPr>
            <p:spPr>
              <a:xfrm>
                <a:off x="1371593" y="3629201"/>
                <a:ext cx="11391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Live Viewers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(Concurrent)</a:t>
                </a:r>
                <a:endParaRPr sz="1500">
                  <a:solidFill>
                    <a:srgbClr val="E06534"/>
                  </a:solidFill>
                  <a:latin typeface="Montserrat"/>
                  <a:ea typeface="Montserrat"/>
                  <a:cs typeface="Montserrat"/>
                  <a:sym typeface="Montserrat"/>
                </a:endParaRPr>
              </a:p>
            </p:txBody>
          </p:sp>
          <p:sp>
            <p:nvSpPr>
              <p:cNvPr id="1169" name="Google Shape;1169;g1077fff7107_0_19"/>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54</a:t>
                </a:r>
                <a:r>
                  <a:rPr b="1" lang="zh-TW" sz="3000">
                    <a:latin typeface="Rammetto One"/>
                    <a:ea typeface="Rammetto One"/>
                    <a:cs typeface="Rammetto One"/>
                    <a:sym typeface="Rammetto One"/>
                  </a:rPr>
                  <a:t> + 77</a:t>
                </a:r>
                <a:endParaRPr b="1" sz="3000">
                  <a:solidFill>
                    <a:srgbClr val="000000"/>
                  </a:solidFill>
                  <a:latin typeface="Rammetto One"/>
                  <a:ea typeface="Rammetto One"/>
                  <a:cs typeface="Rammetto One"/>
                  <a:sym typeface="Rammetto One"/>
                </a:endParaRPr>
              </a:p>
            </p:txBody>
          </p:sp>
        </p:grpSp>
        <p:sp>
          <p:nvSpPr>
            <p:cNvPr id="1170" name="Google Shape;1170;g1077fff7107_0_19"/>
            <p:cNvSpPr txBox="1"/>
            <p:nvPr/>
          </p:nvSpPr>
          <p:spPr>
            <a:xfrm>
              <a:off x="14141221" y="3741900"/>
              <a:ext cx="3016500" cy="4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Views Counted</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(Dec. to Dec.)</a:t>
              </a:r>
              <a:endParaRPr sz="1500">
                <a:solidFill>
                  <a:srgbClr val="E06534"/>
                </a:solidFill>
                <a:latin typeface="Montserrat"/>
                <a:ea typeface="Montserrat"/>
                <a:cs typeface="Montserrat"/>
                <a:sym typeface="Montserrat"/>
              </a:endParaRPr>
            </a:p>
          </p:txBody>
        </p:sp>
      </p:grpSp>
      <p:grpSp>
        <p:nvGrpSpPr>
          <p:cNvPr id="1171" name="Google Shape;1171;g1077fff7107_0_19"/>
          <p:cNvGrpSpPr/>
          <p:nvPr/>
        </p:nvGrpSpPr>
        <p:grpSpPr>
          <a:xfrm>
            <a:off x="13681551" y="1415029"/>
            <a:ext cx="1800061" cy="1787903"/>
            <a:chOff x="1371588" y="2224775"/>
            <a:chExt cx="2141400" cy="2125925"/>
          </a:xfrm>
        </p:grpSpPr>
        <p:grpSp>
          <p:nvGrpSpPr>
            <p:cNvPr id="1172" name="Google Shape;1172;g1077fff7107_0_19"/>
            <p:cNvGrpSpPr/>
            <p:nvPr/>
          </p:nvGrpSpPr>
          <p:grpSpPr>
            <a:xfrm>
              <a:off x="1371588" y="2224775"/>
              <a:ext cx="2141400" cy="494100"/>
              <a:chOff x="457188" y="2605775"/>
              <a:chExt cx="2141400" cy="494100"/>
            </a:xfrm>
          </p:grpSpPr>
          <p:sp>
            <p:nvSpPr>
              <p:cNvPr id="1173" name="Google Shape;1173;g1077fff7107_0_19"/>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g1077fff7107_0_19"/>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g1077fff7107_0_19"/>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g1077fff7107_0_19"/>
            <p:cNvSpPr txBox="1"/>
            <p:nvPr/>
          </p:nvSpPr>
          <p:spPr>
            <a:xfrm>
              <a:off x="1371588"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Total Views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zh-TW" sz="1500">
                  <a:solidFill>
                    <a:srgbClr val="E06534"/>
                  </a:solidFill>
                  <a:latin typeface="Montserrat"/>
                  <a:ea typeface="Montserrat"/>
                  <a:cs typeface="Montserrat"/>
                  <a:sym typeface="Montserrat"/>
                </a:rPr>
                <a:t>(Dec. to Dec.)</a:t>
              </a:r>
              <a:endParaRPr b="1" sz="1800">
                <a:solidFill>
                  <a:srgbClr val="E06534"/>
                </a:solidFill>
                <a:latin typeface="Montserrat"/>
                <a:ea typeface="Montserrat"/>
                <a:cs typeface="Montserrat"/>
                <a:sym typeface="Montserrat"/>
              </a:endParaRPr>
            </a:p>
          </p:txBody>
        </p:sp>
        <p:sp>
          <p:nvSpPr>
            <p:cNvPr id="1177" name="Google Shape;1177;g1077fff7107_0_19"/>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131</a:t>
              </a:r>
              <a:endParaRPr b="1" sz="3000">
                <a:solidFill>
                  <a:srgbClr val="000000"/>
                </a:solidFill>
                <a:latin typeface="Rammetto One"/>
                <a:ea typeface="Rammetto One"/>
                <a:cs typeface="Rammetto One"/>
                <a:sym typeface="Rammetto One"/>
              </a:endParaRPr>
            </a:p>
          </p:txBody>
        </p:sp>
      </p:grpSp>
      <p:grpSp>
        <p:nvGrpSpPr>
          <p:cNvPr id="1178" name="Google Shape;1178;g1077fff7107_0_19"/>
          <p:cNvGrpSpPr/>
          <p:nvPr/>
        </p:nvGrpSpPr>
        <p:grpSpPr>
          <a:xfrm>
            <a:off x="4091437" y="3136900"/>
            <a:ext cx="2158053" cy="1789960"/>
            <a:chOff x="3722566" y="2222318"/>
            <a:chExt cx="2567582" cy="2128371"/>
          </a:xfrm>
        </p:grpSpPr>
        <p:sp>
          <p:nvSpPr>
            <p:cNvPr id="1179" name="Google Shape;1179;g1077fff7107_0_19"/>
            <p:cNvSpPr/>
            <p:nvPr/>
          </p:nvSpPr>
          <p:spPr>
            <a:xfrm>
              <a:off x="3725748" y="2692889"/>
              <a:ext cx="2564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g1077fff7107_0_19"/>
            <p:cNvSpPr txBox="1"/>
            <p:nvPr/>
          </p:nvSpPr>
          <p:spPr>
            <a:xfrm>
              <a:off x="3725748" y="3448002"/>
              <a:ext cx="2564400" cy="823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zh-TW" sz="1800">
                  <a:solidFill>
                    <a:srgbClr val="224275"/>
                  </a:solidFill>
                  <a:latin typeface="Montserrat"/>
                  <a:ea typeface="Montserrat"/>
                  <a:cs typeface="Montserrat"/>
                  <a:sym typeface="Montserrat"/>
                </a:rPr>
                <a:t>Views Counted</a:t>
              </a:r>
              <a:endParaRPr b="1" sz="1800">
                <a:solidFill>
                  <a:srgbClr val="224275"/>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224275"/>
                  </a:solidFill>
                  <a:latin typeface="Montserrat"/>
                  <a:ea typeface="Montserrat"/>
                  <a:cs typeface="Montserrat"/>
                  <a:sym typeface="Montserrat"/>
                </a:rPr>
                <a:t>(Dec. to Dec.)</a:t>
              </a:r>
              <a:endParaRPr sz="1500">
                <a:solidFill>
                  <a:srgbClr val="224275"/>
                </a:solidFill>
                <a:latin typeface="Montserrat"/>
                <a:ea typeface="Montserrat"/>
                <a:cs typeface="Montserrat"/>
                <a:sym typeface="Montserrat"/>
              </a:endParaRPr>
            </a:p>
          </p:txBody>
        </p:sp>
        <p:grpSp>
          <p:nvGrpSpPr>
            <p:cNvPr id="1181" name="Google Shape;1181;g1077fff7107_0_19"/>
            <p:cNvGrpSpPr/>
            <p:nvPr/>
          </p:nvGrpSpPr>
          <p:grpSpPr>
            <a:xfrm>
              <a:off x="3722566" y="2222318"/>
              <a:ext cx="2567582" cy="496567"/>
              <a:chOff x="3417766" y="2603318"/>
              <a:chExt cx="2567582" cy="496567"/>
            </a:xfrm>
          </p:grpSpPr>
          <p:sp>
            <p:nvSpPr>
              <p:cNvPr id="1182" name="Google Shape;1182;g1077fff7107_0_19"/>
              <p:cNvSpPr/>
              <p:nvPr/>
            </p:nvSpPr>
            <p:spPr>
              <a:xfrm>
                <a:off x="3420948" y="2605785"/>
                <a:ext cx="2564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g1077fff7107_0_19"/>
              <p:cNvSpPr/>
              <p:nvPr/>
            </p:nvSpPr>
            <p:spPr>
              <a:xfrm>
                <a:off x="3417766" y="2603318"/>
                <a:ext cx="1371300" cy="494100"/>
              </a:xfrm>
              <a:prstGeom prst="rect">
                <a:avLst/>
              </a:pr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g1077fff7107_0_19"/>
            <p:cNvSpPr txBox="1"/>
            <p:nvPr/>
          </p:nvSpPr>
          <p:spPr>
            <a:xfrm>
              <a:off x="3954035" y="2966903"/>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95</a:t>
              </a:r>
              <a:r>
                <a:rPr b="1" lang="zh-TW" sz="2500">
                  <a:latin typeface="Rammetto One"/>
                  <a:ea typeface="Rammetto One"/>
                  <a:cs typeface="Rammetto One"/>
                  <a:sym typeface="Rammetto One"/>
                </a:rPr>
                <a:t>+</a:t>
              </a:r>
              <a:endParaRPr b="1" sz="1500">
                <a:solidFill>
                  <a:srgbClr val="000000"/>
                </a:solidFill>
                <a:latin typeface="Rammetto One"/>
                <a:ea typeface="Rammetto One"/>
                <a:cs typeface="Rammetto One"/>
                <a:sym typeface="Rammetto One"/>
              </a:endParaRPr>
            </a:p>
          </p:txBody>
        </p:sp>
      </p:grpSp>
      <p:grpSp>
        <p:nvGrpSpPr>
          <p:cNvPr id="1185" name="Google Shape;1185;g1077fff7107_0_19"/>
          <p:cNvGrpSpPr/>
          <p:nvPr/>
        </p:nvGrpSpPr>
        <p:grpSpPr>
          <a:xfrm>
            <a:off x="12528776" y="5231554"/>
            <a:ext cx="1800061" cy="1787903"/>
            <a:chOff x="1371588" y="2224775"/>
            <a:chExt cx="2141400" cy="2125925"/>
          </a:xfrm>
        </p:grpSpPr>
        <p:grpSp>
          <p:nvGrpSpPr>
            <p:cNvPr id="1186" name="Google Shape;1186;g1077fff7107_0_19"/>
            <p:cNvGrpSpPr/>
            <p:nvPr/>
          </p:nvGrpSpPr>
          <p:grpSpPr>
            <a:xfrm>
              <a:off x="1371588" y="2224775"/>
              <a:ext cx="2141400" cy="494100"/>
              <a:chOff x="457188" y="2605775"/>
              <a:chExt cx="2141400" cy="494100"/>
            </a:xfrm>
          </p:grpSpPr>
          <p:sp>
            <p:nvSpPr>
              <p:cNvPr id="1187" name="Google Shape;1187;g1077fff7107_0_19"/>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g1077fff7107_0_19"/>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g1077fff7107_0_19"/>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g1077fff7107_0_19"/>
            <p:cNvSpPr txBox="1"/>
            <p:nvPr/>
          </p:nvSpPr>
          <p:spPr>
            <a:xfrm>
              <a:off x="1371588"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Live Viewers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(Concurrent)</a:t>
              </a:r>
              <a:endParaRPr sz="1500">
                <a:solidFill>
                  <a:srgbClr val="E06534"/>
                </a:solidFill>
                <a:latin typeface="Montserrat"/>
                <a:ea typeface="Montserrat"/>
                <a:cs typeface="Montserrat"/>
                <a:sym typeface="Montserrat"/>
              </a:endParaRPr>
            </a:p>
          </p:txBody>
        </p:sp>
        <p:sp>
          <p:nvSpPr>
            <p:cNvPr id="1191" name="Google Shape;1191;g1077fff7107_0_19"/>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54</a:t>
              </a:r>
              <a:endParaRPr b="1" sz="3000">
                <a:solidFill>
                  <a:srgbClr val="000000"/>
                </a:solidFill>
                <a:latin typeface="Rammetto One"/>
                <a:ea typeface="Rammetto One"/>
                <a:cs typeface="Rammetto One"/>
                <a:sym typeface="Rammetto One"/>
              </a:endParaRPr>
            </a:p>
          </p:txBody>
        </p:sp>
      </p:grpSp>
      <p:grpSp>
        <p:nvGrpSpPr>
          <p:cNvPr id="1192" name="Google Shape;1192;g1077fff7107_0_19"/>
          <p:cNvGrpSpPr/>
          <p:nvPr/>
        </p:nvGrpSpPr>
        <p:grpSpPr>
          <a:xfrm>
            <a:off x="14476300" y="5230525"/>
            <a:ext cx="2158053" cy="1789960"/>
            <a:chOff x="3722566" y="2222318"/>
            <a:chExt cx="2567582" cy="2128371"/>
          </a:xfrm>
        </p:grpSpPr>
        <p:sp>
          <p:nvSpPr>
            <p:cNvPr id="1193" name="Google Shape;1193;g1077fff7107_0_19"/>
            <p:cNvSpPr/>
            <p:nvPr/>
          </p:nvSpPr>
          <p:spPr>
            <a:xfrm>
              <a:off x="3725748" y="2692889"/>
              <a:ext cx="2564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1077fff7107_0_19"/>
            <p:cNvSpPr txBox="1"/>
            <p:nvPr/>
          </p:nvSpPr>
          <p:spPr>
            <a:xfrm>
              <a:off x="3725748" y="3448002"/>
              <a:ext cx="2564400" cy="823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zh-TW" sz="1800">
                  <a:solidFill>
                    <a:srgbClr val="224275"/>
                  </a:solidFill>
                  <a:latin typeface="Montserrat"/>
                  <a:ea typeface="Montserrat"/>
                  <a:cs typeface="Montserrat"/>
                  <a:sym typeface="Montserrat"/>
                </a:rPr>
                <a:t>Views Counted</a:t>
              </a:r>
              <a:endParaRPr b="1" sz="1800">
                <a:solidFill>
                  <a:srgbClr val="224275"/>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224275"/>
                  </a:solidFill>
                  <a:latin typeface="Montserrat"/>
                  <a:ea typeface="Montserrat"/>
                  <a:cs typeface="Montserrat"/>
                  <a:sym typeface="Montserrat"/>
                </a:rPr>
                <a:t>(Dec. to Dec.)</a:t>
              </a:r>
              <a:endParaRPr sz="1500">
                <a:solidFill>
                  <a:srgbClr val="224275"/>
                </a:solidFill>
                <a:latin typeface="Montserrat"/>
                <a:ea typeface="Montserrat"/>
                <a:cs typeface="Montserrat"/>
                <a:sym typeface="Montserrat"/>
              </a:endParaRPr>
            </a:p>
          </p:txBody>
        </p:sp>
        <p:grpSp>
          <p:nvGrpSpPr>
            <p:cNvPr id="1195" name="Google Shape;1195;g1077fff7107_0_19"/>
            <p:cNvGrpSpPr/>
            <p:nvPr/>
          </p:nvGrpSpPr>
          <p:grpSpPr>
            <a:xfrm>
              <a:off x="3722566" y="2222318"/>
              <a:ext cx="2567582" cy="496567"/>
              <a:chOff x="3417766" y="2603318"/>
              <a:chExt cx="2567582" cy="496567"/>
            </a:xfrm>
          </p:grpSpPr>
          <p:sp>
            <p:nvSpPr>
              <p:cNvPr id="1196" name="Google Shape;1196;g1077fff7107_0_19"/>
              <p:cNvSpPr/>
              <p:nvPr/>
            </p:nvSpPr>
            <p:spPr>
              <a:xfrm>
                <a:off x="3420948" y="2605785"/>
                <a:ext cx="2564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g1077fff7107_0_19"/>
              <p:cNvSpPr/>
              <p:nvPr/>
            </p:nvSpPr>
            <p:spPr>
              <a:xfrm>
                <a:off x="3417766" y="2603318"/>
                <a:ext cx="1371300" cy="494100"/>
              </a:xfrm>
              <a:prstGeom prst="rect">
                <a:avLst/>
              </a:pr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 name="Google Shape;1198;g1077fff7107_0_19"/>
            <p:cNvSpPr txBox="1"/>
            <p:nvPr/>
          </p:nvSpPr>
          <p:spPr>
            <a:xfrm>
              <a:off x="3954035" y="2966903"/>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77</a:t>
              </a:r>
              <a:r>
                <a:rPr b="1" lang="zh-TW" sz="2500">
                  <a:latin typeface="Rammetto One"/>
                  <a:ea typeface="Rammetto One"/>
                  <a:cs typeface="Rammetto One"/>
                  <a:sym typeface="Rammetto One"/>
                </a:rPr>
                <a:t>+</a:t>
              </a:r>
              <a:endParaRPr b="1" sz="1500">
                <a:solidFill>
                  <a:srgbClr val="000000"/>
                </a:solidFill>
                <a:latin typeface="Rammetto One"/>
                <a:ea typeface="Rammetto One"/>
                <a:cs typeface="Rammetto One"/>
                <a:sym typeface="Rammetto One"/>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202" name="Shape 1202"/>
        <p:cNvGrpSpPr/>
        <p:nvPr/>
      </p:nvGrpSpPr>
      <p:grpSpPr>
        <a:xfrm>
          <a:off x="0" y="0"/>
          <a:ext cx="0" cy="0"/>
          <a:chOff x="0" y="0"/>
          <a:chExt cx="0" cy="0"/>
        </a:xfrm>
      </p:grpSpPr>
      <p:sp>
        <p:nvSpPr>
          <p:cNvPr id="1203" name="Google Shape;1203;g107296e8ab4_0_60"/>
          <p:cNvSpPr/>
          <p:nvPr/>
        </p:nvSpPr>
        <p:spPr>
          <a:xfrm>
            <a:off x="1953300" y="1544525"/>
            <a:ext cx="4334400" cy="1209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latin typeface="Fira Sans Extra Condensed"/>
              <a:ea typeface="Fira Sans Extra Condensed"/>
              <a:cs typeface="Fira Sans Extra Condensed"/>
              <a:sym typeface="Fira Sans Extra Condensed"/>
            </a:endParaRPr>
          </a:p>
        </p:txBody>
      </p:sp>
      <p:grpSp>
        <p:nvGrpSpPr>
          <p:cNvPr id="1204" name="Google Shape;1204;g107296e8ab4_0_60"/>
          <p:cNvGrpSpPr/>
          <p:nvPr/>
        </p:nvGrpSpPr>
        <p:grpSpPr>
          <a:xfrm>
            <a:off x="7598539" y="1556150"/>
            <a:ext cx="3016616" cy="2696400"/>
            <a:chOff x="1368739" y="2148113"/>
            <a:chExt cx="3016616" cy="2696400"/>
          </a:xfrm>
        </p:grpSpPr>
        <p:grpSp>
          <p:nvGrpSpPr>
            <p:cNvPr id="1205" name="Google Shape;1205;g107296e8ab4_0_60"/>
            <p:cNvGrpSpPr/>
            <p:nvPr/>
          </p:nvGrpSpPr>
          <p:grpSpPr>
            <a:xfrm>
              <a:off x="1368739" y="2261498"/>
              <a:ext cx="3016616" cy="2469629"/>
              <a:chOff x="4519225" y="1314338"/>
              <a:chExt cx="3699100" cy="3034688"/>
            </a:xfrm>
          </p:grpSpPr>
          <p:pic>
            <p:nvPicPr>
              <p:cNvPr descr="Slidesgo" id="1206" name="Google Shape;1206;g107296e8ab4_0_60" title="image02"/>
              <p:cNvPicPr preferRelativeResize="0"/>
              <p:nvPr/>
            </p:nvPicPr>
            <p:blipFill rotWithShape="1">
              <a:blip r:embed="rId4">
                <a:alphaModFix amt="50000"/>
              </a:blip>
              <a:srcRect b="0" l="42313" r="0" t="0"/>
              <a:stretch/>
            </p:blipFill>
            <p:spPr>
              <a:xfrm>
                <a:off x="7067550" y="1314338"/>
                <a:ext cx="999849" cy="2990025"/>
              </a:xfrm>
              <a:prstGeom prst="rect">
                <a:avLst/>
              </a:prstGeom>
              <a:noFill/>
              <a:ln>
                <a:noFill/>
              </a:ln>
            </p:spPr>
          </p:pic>
          <p:sp>
            <p:nvSpPr>
              <p:cNvPr descr="Slidesgo" id="1207" name="Google Shape;1207;g107296e8ab4_0_60" title="Image03"/>
              <p:cNvSpPr/>
              <p:nvPr/>
            </p:nvSpPr>
            <p:spPr>
              <a:xfrm>
                <a:off x="7411925" y="2055550"/>
                <a:ext cx="806400" cy="8064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Slidesgo" id="1208" name="Google Shape;1208;g107296e8ab4_0_60" title="Image02"/>
              <p:cNvSpPr/>
              <p:nvPr/>
            </p:nvSpPr>
            <p:spPr>
              <a:xfrm>
                <a:off x="4519225" y="3542625"/>
                <a:ext cx="806400" cy="8064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09" name="Google Shape;1209;g107296e8ab4_0_60"/>
            <p:cNvPicPr preferRelativeResize="0"/>
            <p:nvPr/>
          </p:nvPicPr>
          <p:blipFill>
            <a:blip r:embed="rId5">
              <a:alphaModFix/>
            </a:blip>
            <a:stretch>
              <a:fillRect/>
            </a:stretch>
          </p:blipFill>
          <p:spPr>
            <a:xfrm>
              <a:off x="1376450" y="2148113"/>
              <a:ext cx="2696400" cy="2696400"/>
            </a:xfrm>
            <a:prstGeom prst="rect">
              <a:avLst/>
            </a:prstGeom>
            <a:noFill/>
            <a:ln>
              <a:noFill/>
            </a:ln>
          </p:spPr>
        </p:pic>
      </p:grpSp>
      <p:sp>
        <p:nvSpPr>
          <p:cNvPr id="1210" name="Google Shape;1210;g107296e8ab4_0_60"/>
          <p:cNvSpPr txBox="1"/>
          <p:nvPr/>
        </p:nvSpPr>
        <p:spPr>
          <a:xfrm>
            <a:off x="2612250" y="1722575"/>
            <a:ext cx="3016500" cy="853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zh-TW" sz="2300">
                <a:solidFill>
                  <a:srgbClr val="E8EBF5"/>
                </a:solidFill>
                <a:latin typeface="Fira Sans Extra Condensed"/>
                <a:ea typeface="Fira Sans Extra Condensed"/>
                <a:cs typeface="Fira Sans Extra Condensed"/>
                <a:sym typeface="Fira Sans Extra Condensed"/>
              </a:rPr>
              <a:t>Category：</a:t>
            </a:r>
            <a:r>
              <a:rPr lang="zh-TW" sz="2300">
                <a:solidFill>
                  <a:srgbClr val="E8EBF5"/>
                </a:solidFill>
                <a:latin typeface="Fira Sans Extra Condensed"/>
                <a:ea typeface="Fira Sans Extra Condensed"/>
                <a:cs typeface="Fira Sans Extra Condensed"/>
                <a:sym typeface="Fira Sans Extra Condensed"/>
              </a:rPr>
              <a:t>Data Analysis</a:t>
            </a:r>
            <a:endParaRPr sz="2300">
              <a:solidFill>
                <a:srgbClr val="E8EBF5"/>
              </a:solidFill>
              <a:latin typeface="Fira Sans Extra Condensed"/>
              <a:ea typeface="Fira Sans Extra Condensed"/>
              <a:cs typeface="Fira Sans Extra Condensed"/>
              <a:sym typeface="Fira Sans Extra Condensed"/>
            </a:endParaRPr>
          </a:p>
          <a:p>
            <a:pPr indent="0" lvl="0" marL="0" marR="0" rtl="0" algn="l">
              <a:lnSpc>
                <a:spcPct val="115000"/>
              </a:lnSpc>
              <a:spcBef>
                <a:spcPts val="0"/>
              </a:spcBef>
              <a:spcAft>
                <a:spcPts val="0"/>
              </a:spcAft>
              <a:buNone/>
            </a:pPr>
            <a:r>
              <a:rPr b="1" lang="zh-TW" sz="2300">
                <a:solidFill>
                  <a:srgbClr val="E8EBF5"/>
                </a:solidFill>
                <a:latin typeface="Fira Sans Extra Condensed"/>
                <a:ea typeface="Fira Sans Extra Condensed"/>
                <a:cs typeface="Fira Sans Extra Condensed"/>
                <a:sym typeface="Fira Sans Extra Condensed"/>
              </a:rPr>
              <a:t>Live Channel</a:t>
            </a:r>
            <a:r>
              <a:rPr lang="zh-TW" sz="2300">
                <a:solidFill>
                  <a:srgbClr val="E8EBF5"/>
                </a:solidFill>
                <a:latin typeface="Fira Sans Extra Condensed"/>
                <a:ea typeface="Fira Sans Extra Condensed"/>
                <a:cs typeface="Fira Sans Extra Condensed"/>
                <a:sym typeface="Fira Sans Extra Condensed"/>
              </a:rPr>
              <a:t>：Day1 R1</a:t>
            </a:r>
            <a:endParaRPr b="1" sz="2200">
              <a:solidFill>
                <a:srgbClr val="E8EBF5"/>
              </a:solidFill>
              <a:latin typeface="Fira Sans Extra Condensed"/>
              <a:ea typeface="Fira Sans Extra Condensed"/>
              <a:cs typeface="Fira Sans Extra Condensed"/>
              <a:sym typeface="Fira Sans Extra Condensed"/>
            </a:endParaRPr>
          </a:p>
        </p:txBody>
      </p:sp>
      <p:sp>
        <p:nvSpPr>
          <p:cNvPr id="1211" name="Google Shape;1211;g107296e8ab4_0_60"/>
          <p:cNvSpPr txBox="1"/>
          <p:nvPr/>
        </p:nvSpPr>
        <p:spPr>
          <a:xfrm>
            <a:off x="649725" y="540025"/>
            <a:ext cx="8189400" cy="620700"/>
          </a:xfrm>
          <a:prstGeom prst="rect">
            <a:avLst/>
          </a:prstGeom>
          <a:noFill/>
          <a:ln>
            <a:noFill/>
          </a:ln>
        </p:spPr>
        <p:txBody>
          <a:bodyPr anchorCtr="0" anchor="ctr" bIns="25400" lIns="25400" spcFirstLastPara="1" rIns="25400" wrap="square" tIns="25400">
            <a:spAutoFit/>
          </a:bodyPr>
          <a:lstStyle/>
          <a:p>
            <a:pPr indent="0" lvl="0" marL="0" rtl="0" algn="l">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Talks Live Stream’s Metrics</a:t>
            </a:r>
            <a:endParaRPr b="1" sz="3700">
              <a:solidFill>
                <a:srgbClr val="CDD4EA"/>
              </a:solidFill>
              <a:latin typeface="Libre Baskerville"/>
              <a:ea typeface="Libre Baskerville"/>
              <a:cs typeface="Libre Baskerville"/>
              <a:sym typeface="Libre Baskerville"/>
            </a:endParaRPr>
          </a:p>
        </p:txBody>
      </p:sp>
      <p:sp>
        <p:nvSpPr>
          <p:cNvPr id="1212" name="Google Shape;1212;g107296e8ab4_0_60"/>
          <p:cNvSpPr txBox="1"/>
          <p:nvPr/>
        </p:nvSpPr>
        <p:spPr>
          <a:xfrm>
            <a:off x="7598600" y="4391875"/>
            <a:ext cx="3016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200">
                <a:solidFill>
                  <a:srgbClr val="FFC000"/>
                </a:solidFill>
                <a:latin typeface="Fira Sans Extra Condensed"/>
                <a:ea typeface="Fira Sans Extra Condensed"/>
                <a:cs typeface="Fira Sans Extra Condensed"/>
                <a:sym typeface="Fira Sans Extra Condensed"/>
              </a:rPr>
              <a:t>游騰林 Tony</a:t>
            </a:r>
            <a:endParaRPr b="1" sz="3200">
              <a:solidFill>
                <a:srgbClr val="FFC000"/>
              </a:solidFill>
              <a:latin typeface="Fira Sans Extra Condensed"/>
              <a:ea typeface="Fira Sans Extra Condensed"/>
              <a:cs typeface="Fira Sans Extra Condensed"/>
              <a:sym typeface="Fira Sans Extra Condensed"/>
            </a:endParaRPr>
          </a:p>
        </p:txBody>
      </p:sp>
      <p:sp>
        <p:nvSpPr>
          <p:cNvPr id="1213" name="Google Shape;1213;g107296e8ab4_0_60"/>
          <p:cNvSpPr txBox="1"/>
          <p:nvPr/>
        </p:nvSpPr>
        <p:spPr>
          <a:xfrm>
            <a:off x="1259100" y="5464400"/>
            <a:ext cx="9673800" cy="554100"/>
          </a:xfrm>
          <a:prstGeom prst="rect">
            <a:avLst/>
          </a:prstGeom>
          <a:solidFill>
            <a:srgbClr val="FFC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400">
                <a:solidFill>
                  <a:srgbClr val="4D5156"/>
                </a:solidFill>
                <a:latin typeface="Fira Sans Extra Condensed"/>
                <a:ea typeface="Fira Sans Extra Condensed"/>
                <a:cs typeface="Fira Sans Extra Condensed"/>
                <a:sym typeface="Fira Sans Extra Condensed"/>
              </a:rPr>
              <a:t>Topic：</a:t>
            </a:r>
            <a:r>
              <a:rPr b="1" lang="zh-TW" sz="2400">
                <a:solidFill>
                  <a:srgbClr val="4D5156"/>
                </a:solidFill>
                <a:latin typeface="Fira Sans Extra Condensed"/>
                <a:ea typeface="Fira Sans Extra Condensed"/>
                <a:cs typeface="Fira Sans Extra Condensed"/>
                <a:sym typeface="Fira Sans Extra Condensed"/>
              </a:rPr>
              <a:t>產業、應用與待遇 - Python 在勞動市場中的職缺分析(2021)</a:t>
            </a:r>
            <a:endParaRPr b="1" sz="2400">
              <a:solidFill>
                <a:srgbClr val="4D5156"/>
              </a:solidFill>
              <a:latin typeface="Fira Sans Extra Condensed"/>
              <a:ea typeface="Fira Sans Extra Condensed"/>
              <a:cs typeface="Fira Sans Extra Condensed"/>
              <a:sym typeface="Fira Sans Extra Condensed"/>
            </a:endParaRPr>
          </a:p>
        </p:txBody>
      </p:sp>
      <p:pic>
        <p:nvPicPr>
          <p:cNvPr descr="n0qA-MuCS-r_Q8A_dWccvjsCUBM4cEeSaUJ9Cwx5JjPpaM4C0wx0rbC0RK_P0e89FGSkoGCWhhYgnw35D2G8imtLsKzj0XcVzdQiHuzDgVjv25Uz5kK-ig3T94XOknr-NFfsBc7aj-w=s0.png" id="1214" name="Google Shape;1214;g107296e8ab4_0_60">
            <a:hlinkClick action="ppaction://hlinksldjump" r:id="rId6"/>
          </p:cNvPr>
          <p:cNvPicPr preferRelativeResize="0"/>
          <p:nvPr/>
        </p:nvPicPr>
        <p:blipFill rotWithShape="1">
          <a:blip r:embed="rId7">
            <a:alphaModFix/>
          </a:blip>
          <a:srcRect b="19067" l="0" r="0" t="0"/>
          <a:stretch/>
        </p:blipFill>
        <p:spPr>
          <a:xfrm>
            <a:off x="10982877" y="5807295"/>
            <a:ext cx="1033542" cy="836449"/>
          </a:xfrm>
          <a:prstGeom prst="rect">
            <a:avLst/>
          </a:prstGeom>
          <a:noFill/>
          <a:ln>
            <a:noFill/>
          </a:ln>
        </p:spPr>
      </p:pic>
      <p:pic>
        <p:nvPicPr>
          <p:cNvPr descr="icons8-up-arrow-90.png" id="1215" name="Google Shape;1215;g107296e8ab4_0_60"/>
          <p:cNvPicPr preferRelativeResize="0"/>
          <p:nvPr/>
        </p:nvPicPr>
        <p:blipFill rotWithShape="1">
          <a:blip r:embed="rId8">
            <a:alphaModFix/>
          </a:blip>
          <a:srcRect b="21017" l="0" r="0" t="0"/>
          <a:stretch/>
        </p:blipFill>
        <p:spPr>
          <a:xfrm>
            <a:off x="13722500" y="3065925"/>
            <a:ext cx="316800" cy="248914"/>
          </a:xfrm>
          <a:prstGeom prst="rect">
            <a:avLst/>
          </a:prstGeom>
          <a:noFill/>
          <a:ln>
            <a:noFill/>
          </a:ln>
        </p:spPr>
      </p:pic>
      <p:grpSp>
        <p:nvGrpSpPr>
          <p:cNvPr id="1216" name="Google Shape;1216;g107296e8ab4_0_60"/>
          <p:cNvGrpSpPr/>
          <p:nvPr/>
        </p:nvGrpSpPr>
        <p:grpSpPr>
          <a:xfrm>
            <a:off x="12464813" y="3322778"/>
            <a:ext cx="4692908" cy="1787903"/>
            <a:chOff x="12464813" y="2560778"/>
            <a:chExt cx="4692908" cy="1787903"/>
          </a:xfrm>
        </p:grpSpPr>
        <p:grpSp>
          <p:nvGrpSpPr>
            <p:cNvPr id="1217" name="Google Shape;1217;g107296e8ab4_0_60"/>
            <p:cNvGrpSpPr/>
            <p:nvPr/>
          </p:nvGrpSpPr>
          <p:grpSpPr>
            <a:xfrm>
              <a:off x="12464813" y="2560778"/>
              <a:ext cx="4233548" cy="1787903"/>
              <a:chOff x="1371588" y="2224775"/>
              <a:chExt cx="2141400" cy="2125925"/>
            </a:xfrm>
          </p:grpSpPr>
          <p:grpSp>
            <p:nvGrpSpPr>
              <p:cNvPr id="1218" name="Google Shape;1218;g107296e8ab4_0_60"/>
              <p:cNvGrpSpPr/>
              <p:nvPr/>
            </p:nvGrpSpPr>
            <p:grpSpPr>
              <a:xfrm>
                <a:off x="1371588" y="2224775"/>
                <a:ext cx="2141400" cy="494100"/>
                <a:chOff x="457188" y="2605775"/>
                <a:chExt cx="2141400" cy="494100"/>
              </a:xfrm>
            </p:grpSpPr>
            <p:sp>
              <p:nvSpPr>
                <p:cNvPr id="1219" name="Google Shape;1219;g107296e8ab4_0_60"/>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g107296e8ab4_0_60"/>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1" name="Google Shape;1221;g107296e8ab4_0_60"/>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g107296e8ab4_0_60"/>
              <p:cNvSpPr txBox="1"/>
              <p:nvPr/>
            </p:nvSpPr>
            <p:spPr>
              <a:xfrm>
                <a:off x="1371593" y="3629201"/>
                <a:ext cx="11391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Live Viewers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(Concurrent)</a:t>
                </a:r>
                <a:endParaRPr sz="1500">
                  <a:solidFill>
                    <a:srgbClr val="E06534"/>
                  </a:solidFill>
                  <a:latin typeface="Montserrat"/>
                  <a:ea typeface="Montserrat"/>
                  <a:cs typeface="Montserrat"/>
                  <a:sym typeface="Montserrat"/>
                </a:endParaRPr>
              </a:p>
            </p:txBody>
          </p:sp>
          <p:sp>
            <p:nvSpPr>
              <p:cNvPr id="1223" name="Google Shape;1223;g107296e8ab4_0_60"/>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86 + 41</a:t>
                </a:r>
                <a:endParaRPr b="1" sz="3000">
                  <a:solidFill>
                    <a:srgbClr val="000000"/>
                  </a:solidFill>
                  <a:latin typeface="Rammetto One"/>
                  <a:ea typeface="Rammetto One"/>
                  <a:cs typeface="Rammetto One"/>
                  <a:sym typeface="Rammetto One"/>
                </a:endParaRPr>
              </a:p>
            </p:txBody>
          </p:sp>
        </p:grpSp>
        <p:sp>
          <p:nvSpPr>
            <p:cNvPr id="1224" name="Google Shape;1224;g107296e8ab4_0_60"/>
            <p:cNvSpPr txBox="1"/>
            <p:nvPr/>
          </p:nvSpPr>
          <p:spPr>
            <a:xfrm>
              <a:off x="14141221" y="3741900"/>
              <a:ext cx="3016500" cy="4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Views Counted</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(Dec. to Dec.)</a:t>
              </a:r>
              <a:endParaRPr sz="1500">
                <a:solidFill>
                  <a:srgbClr val="E06534"/>
                </a:solidFill>
                <a:latin typeface="Montserrat"/>
                <a:ea typeface="Montserrat"/>
                <a:cs typeface="Montserrat"/>
                <a:sym typeface="Montserrat"/>
              </a:endParaRPr>
            </a:p>
          </p:txBody>
        </p:sp>
      </p:grpSp>
      <p:grpSp>
        <p:nvGrpSpPr>
          <p:cNvPr id="1225" name="Google Shape;1225;g107296e8ab4_0_60"/>
          <p:cNvGrpSpPr/>
          <p:nvPr/>
        </p:nvGrpSpPr>
        <p:grpSpPr>
          <a:xfrm>
            <a:off x="2048551" y="3132629"/>
            <a:ext cx="1800061" cy="1787903"/>
            <a:chOff x="1371588" y="2224775"/>
            <a:chExt cx="2141400" cy="2125925"/>
          </a:xfrm>
        </p:grpSpPr>
        <p:grpSp>
          <p:nvGrpSpPr>
            <p:cNvPr id="1226" name="Google Shape;1226;g107296e8ab4_0_60"/>
            <p:cNvGrpSpPr/>
            <p:nvPr/>
          </p:nvGrpSpPr>
          <p:grpSpPr>
            <a:xfrm>
              <a:off x="1371588" y="2224775"/>
              <a:ext cx="2141400" cy="494100"/>
              <a:chOff x="457188" y="2605775"/>
              <a:chExt cx="2141400" cy="494100"/>
            </a:xfrm>
          </p:grpSpPr>
          <p:sp>
            <p:nvSpPr>
              <p:cNvPr id="1227" name="Google Shape;1227;g107296e8ab4_0_60"/>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g107296e8ab4_0_60"/>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9" name="Google Shape;1229;g107296e8ab4_0_60"/>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g107296e8ab4_0_60"/>
            <p:cNvSpPr txBox="1"/>
            <p:nvPr/>
          </p:nvSpPr>
          <p:spPr>
            <a:xfrm>
              <a:off x="1371588"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Live Viewers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(Concurrent)</a:t>
              </a:r>
              <a:endParaRPr sz="1500">
                <a:solidFill>
                  <a:srgbClr val="E06534"/>
                </a:solidFill>
                <a:latin typeface="Montserrat"/>
                <a:ea typeface="Montserrat"/>
                <a:cs typeface="Montserrat"/>
                <a:sym typeface="Montserrat"/>
              </a:endParaRPr>
            </a:p>
          </p:txBody>
        </p:sp>
        <p:sp>
          <p:nvSpPr>
            <p:cNvPr id="1231" name="Google Shape;1231;g107296e8ab4_0_60"/>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86</a:t>
              </a:r>
              <a:endParaRPr b="1" sz="3000">
                <a:solidFill>
                  <a:srgbClr val="000000"/>
                </a:solidFill>
                <a:latin typeface="Rammetto One"/>
                <a:ea typeface="Rammetto One"/>
                <a:cs typeface="Rammetto One"/>
                <a:sym typeface="Rammetto One"/>
              </a:endParaRPr>
            </a:p>
          </p:txBody>
        </p:sp>
      </p:grpSp>
      <p:grpSp>
        <p:nvGrpSpPr>
          <p:cNvPr id="1232" name="Google Shape;1232;g107296e8ab4_0_60"/>
          <p:cNvGrpSpPr/>
          <p:nvPr/>
        </p:nvGrpSpPr>
        <p:grpSpPr>
          <a:xfrm>
            <a:off x="13681551" y="1415029"/>
            <a:ext cx="1800061" cy="1787903"/>
            <a:chOff x="1371588" y="2224775"/>
            <a:chExt cx="2141400" cy="2125925"/>
          </a:xfrm>
        </p:grpSpPr>
        <p:grpSp>
          <p:nvGrpSpPr>
            <p:cNvPr id="1233" name="Google Shape;1233;g107296e8ab4_0_60"/>
            <p:cNvGrpSpPr/>
            <p:nvPr/>
          </p:nvGrpSpPr>
          <p:grpSpPr>
            <a:xfrm>
              <a:off x="1371588" y="2224775"/>
              <a:ext cx="2141400" cy="494100"/>
              <a:chOff x="457188" y="2605775"/>
              <a:chExt cx="2141400" cy="494100"/>
            </a:xfrm>
          </p:grpSpPr>
          <p:sp>
            <p:nvSpPr>
              <p:cNvPr id="1234" name="Google Shape;1234;g107296e8ab4_0_60"/>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g107296e8ab4_0_60"/>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 name="Google Shape;1236;g107296e8ab4_0_60"/>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g107296e8ab4_0_60"/>
            <p:cNvSpPr txBox="1"/>
            <p:nvPr/>
          </p:nvSpPr>
          <p:spPr>
            <a:xfrm>
              <a:off x="1371588"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Total Views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zh-TW" sz="1500">
                  <a:solidFill>
                    <a:srgbClr val="E06534"/>
                  </a:solidFill>
                  <a:latin typeface="Montserrat"/>
                  <a:ea typeface="Montserrat"/>
                  <a:cs typeface="Montserrat"/>
                  <a:sym typeface="Montserrat"/>
                </a:rPr>
                <a:t>(Dec. to Dec.)</a:t>
              </a:r>
              <a:endParaRPr b="1" sz="1800">
                <a:solidFill>
                  <a:srgbClr val="E06534"/>
                </a:solidFill>
                <a:latin typeface="Montserrat"/>
                <a:ea typeface="Montserrat"/>
                <a:cs typeface="Montserrat"/>
                <a:sym typeface="Montserrat"/>
              </a:endParaRPr>
            </a:p>
          </p:txBody>
        </p:sp>
        <p:sp>
          <p:nvSpPr>
            <p:cNvPr id="1238" name="Google Shape;1238;g107296e8ab4_0_60"/>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127</a:t>
              </a:r>
              <a:endParaRPr b="1" sz="3000">
                <a:solidFill>
                  <a:srgbClr val="000000"/>
                </a:solidFill>
                <a:latin typeface="Rammetto One"/>
                <a:ea typeface="Rammetto One"/>
                <a:cs typeface="Rammetto One"/>
                <a:sym typeface="Rammetto One"/>
              </a:endParaRPr>
            </a:p>
          </p:txBody>
        </p:sp>
      </p:grpSp>
      <p:grpSp>
        <p:nvGrpSpPr>
          <p:cNvPr id="1239" name="Google Shape;1239;g107296e8ab4_0_60"/>
          <p:cNvGrpSpPr/>
          <p:nvPr/>
        </p:nvGrpSpPr>
        <p:grpSpPr>
          <a:xfrm>
            <a:off x="4034387" y="3119962"/>
            <a:ext cx="2158053" cy="1789960"/>
            <a:chOff x="3722566" y="2222318"/>
            <a:chExt cx="2567582" cy="2128371"/>
          </a:xfrm>
        </p:grpSpPr>
        <p:sp>
          <p:nvSpPr>
            <p:cNvPr id="1240" name="Google Shape;1240;g107296e8ab4_0_60"/>
            <p:cNvSpPr/>
            <p:nvPr/>
          </p:nvSpPr>
          <p:spPr>
            <a:xfrm>
              <a:off x="3725748" y="2692889"/>
              <a:ext cx="2564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g107296e8ab4_0_60"/>
            <p:cNvSpPr txBox="1"/>
            <p:nvPr/>
          </p:nvSpPr>
          <p:spPr>
            <a:xfrm>
              <a:off x="3725748" y="3448002"/>
              <a:ext cx="2564400" cy="823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zh-TW" sz="1800">
                  <a:solidFill>
                    <a:srgbClr val="224275"/>
                  </a:solidFill>
                  <a:latin typeface="Montserrat"/>
                  <a:ea typeface="Montserrat"/>
                  <a:cs typeface="Montserrat"/>
                  <a:sym typeface="Montserrat"/>
                </a:rPr>
                <a:t>Views Counted</a:t>
              </a:r>
              <a:endParaRPr b="1" sz="1800">
                <a:solidFill>
                  <a:srgbClr val="224275"/>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224275"/>
                  </a:solidFill>
                  <a:latin typeface="Montserrat"/>
                  <a:ea typeface="Montserrat"/>
                  <a:cs typeface="Montserrat"/>
                  <a:sym typeface="Montserrat"/>
                </a:rPr>
                <a:t>(Dec. to Dec.)</a:t>
              </a:r>
              <a:endParaRPr sz="1500">
                <a:solidFill>
                  <a:srgbClr val="224275"/>
                </a:solidFill>
                <a:latin typeface="Montserrat"/>
                <a:ea typeface="Montserrat"/>
                <a:cs typeface="Montserrat"/>
                <a:sym typeface="Montserrat"/>
              </a:endParaRPr>
            </a:p>
          </p:txBody>
        </p:sp>
        <p:grpSp>
          <p:nvGrpSpPr>
            <p:cNvPr id="1242" name="Google Shape;1242;g107296e8ab4_0_60"/>
            <p:cNvGrpSpPr/>
            <p:nvPr/>
          </p:nvGrpSpPr>
          <p:grpSpPr>
            <a:xfrm>
              <a:off x="3722566" y="2222318"/>
              <a:ext cx="2567582" cy="496567"/>
              <a:chOff x="3417766" y="2603318"/>
              <a:chExt cx="2567582" cy="496567"/>
            </a:xfrm>
          </p:grpSpPr>
          <p:sp>
            <p:nvSpPr>
              <p:cNvPr id="1243" name="Google Shape;1243;g107296e8ab4_0_60"/>
              <p:cNvSpPr/>
              <p:nvPr/>
            </p:nvSpPr>
            <p:spPr>
              <a:xfrm>
                <a:off x="3420948" y="2605785"/>
                <a:ext cx="2564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g107296e8ab4_0_60"/>
              <p:cNvSpPr/>
              <p:nvPr/>
            </p:nvSpPr>
            <p:spPr>
              <a:xfrm>
                <a:off x="3417766" y="2603318"/>
                <a:ext cx="1371300" cy="494100"/>
              </a:xfrm>
              <a:prstGeom prst="rect">
                <a:avLst/>
              </a:pr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g107296e8ab4_0_60"/>
            <p:cNvSpPr txBox="1"/>
            <p:nvPr/>
          </p:nvSpPr>
          <p:spPr>
            <a:xfrm>
              <a:off x="3954035" y="2966903"/>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48</a:t>
              </a:r>
              <a:r>
                <a:rPr b="1" lang="zh-TW" sz="2500">
                  <a:latin typeface="Rammetto One"/>
                  <a:ea typeface="Rammetto One"/>
                  <a:cs typeface="Rammetto One"/>
                  <a:sym typeface="Rammetto One"/>
                </a:rPr>
                <a:t>+</a:t>
              </a:r>
              <a:endParaRPr b="1" sz="1500">
                <a:solidFill>
                  <a:srgbClr val="000000"/>
                </a:solidFill>
                <a:latin typeface="Rammetto One"/>
                <a:ea typeface="Rammetto One"/>
                <a:cs typeface="Rammetto One"/>
                <a:sym typeface="Rammetto One"/>
              </a:endParaRPr>
            </a:p>
          </p:txBody>
        </p:sp>
      </p:grpSp>
      <p:grpSp>
        <p:nvGrpSpPr>
          <p:cNvPr id="1246" name="Google Shape;1246;g107296e8ab4_0_60"/>
          <p:cNvGrpSpPr/>
          <p:nvPr/>
        </p:nvGrpSpPr>
        <p:grpSpPr>
          <a:xfrm>
            <a:off x="12509626" y="5337916"/>
            <a:ext cx="1800061" cy="1787903"/>
            <a:chOff x="1371588" y="2224775"/>
            <a:chExt cx="2141400" cy="2125925"/>
          </a:xfrm>
        </p:grpSpPr>
        <p:grpSp>
          <p:nvGrpSpPr>
            <p:cNvPr id="1247" name="Google Shape;1247;g107296e8ab4_0_60"/>
            <p:cNvGrpSpPr/>
            <p:nvPr/>
          </p:nvGrpSpPr>
          <p:grpSpPr>
            <a:xfrm>
              <a:off x="1371588" y="2224775"/>
              <a:ext cx="2141400" cy="494100"/>
              <a:chOff x="457188" y="2605775"/>
              <a:chExt cx="2141400" cy="494100"/>
            </a:xfrm>
          </p:grpSpPr>
          <p:sp>
            <p:nvSpPr>
              <p:cNvPr id="1248" name="Google Shape;1248;g107296e8ab4_0_60"/>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g107296e8ab4_0_60"/>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g107296e8ab4_0_60"/>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107296e8ab4_0_60"/>
            <p:cNvSpPr txBox="1"/>
            <p:nvPr/>
          </p:nvSpPr>
          <p:spPr>
            <a:xfrm>
              <a:off x="1371588"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Live Viewers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(Concurrent)</a:t>
              </a:r>
              <a:endParaRPr sz="1500">
                <a:solidFill>
                  <a:srgbClr val="E06534"/>
                </a:solidFill>
                <a:latin typeface="Montserrat"/>
                <a:ea typeface="Montserrat"/>
                <a:cs typeface="Montserrat"/>
                <a:sym typeface="Montserrat"/>
              </a:endParaRPr>
            </a:p>
          </p:txBody>
        </p:sp>
        <p:sp>
          <p:nvSpPr>
            <p:cNvPr id="1252" name="Google Shape;1252;g107296e8ab4_0_60"/>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86</a:t>
              </a:r>
              <a:endParaRPr b="1" sz="3000">
                <a:solidFill>
                  <a:srgbClr val="000000"/>
                </a:solidFill>
                <a:latin typeface="Rammetto One"/>
                <a:ea typeface="Rammetto One"/>
                <a:cs typeface="Rammetto One"/>
                <a:sym typeface="Rammetto One"/>
              </a:endParaRPr>
            </a:p>
          </p:txBody>
        </p:sp>
      </p:grpSp>
      <p:grpSp>
        <p:nvGrpSpPr>
          <p:cNvPr id="1253" name="Google Shape;1253;g107296e8ab4_0_60"/>
          <p:cNvGrpSpPr/>
          <p:nvPr/>
        </p:nvGrpSpPr>
        <p:grpSpPr>
          <a:xfrm>
            <a:off x="14495462" y="5325250"/>
            <a:ext cx="2158053" cy="1789960"/>
            <a:chOff x="3722566" y="2222318"/>
            <a:chExt cx="2567582" cy="2128371"/>
          </a:xfrm>
        </p:grpSpPr>
        <p:sp>
          <p:nvSpPr>
            <p:cNvPr id="1254" name="Google Shape;1254;g107296e8ab4_0_60"/>
            <p:cNvSpPr/>
            <p:nvPr/>
          </p:nvSpPr>
          <p:spPr>
            <a:xfrm>
              <a:off x="3725748" y="2692889"/>
              <a:ext cx="2564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107296e8ab4_0_60"/>
            <p:cNvSpPr txBox="1"/>
            <p:nvPr/>
          </p:nvSpPr>
          <p:spPr>
            <a:xfrm>
              <a:off x="3725748" y="3448002"/>
              <a:ext cx="2564400" cy="823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zh-TW" sz="1800">
                  <a:solidFill>
                    <a:srgbClr val="224275"/>
                  </a:solidFill>
                  <a:latin typeface="Montserrat"/>
                  <a:ea typeface="Montserrat"/>
                  <a:cs typeface="Montserrat"/>
                  <a:sym typeface="Montserrat"/>
                </a:rPr>
                <a:t>Views Counted</a:t>
              </a:r>
              <a:endParaRPr b="1" sz="1800">
                <a:solidFill>
                  <a:srgbClr val="224275"/>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224275"/>
                  </a:solidFill>
                  <a:latin typeface="Montserrat"/>
                  <a:ea typeface="Montserrat"/>
                  <a:cs typeface="Montserrat"/>
                  <a:sym typeface="Montserrat"/>
                </a:rPr>
                <a:t>(Dec. to Dec.)</a:t>
              </a:r>
              <a:endParaRPr sz="1500">
                <a:solidFill>
                  <a:srgbClr val="224275"/>
                </a:solidFill>
                <a:latin typeface="Montserrat"/>
                <a:ea typeface="Montserrat"/>
                <a:cs typeface="Montserrat"/>
                <a:sym typeface="Montserrat"/>
              </a:endParaRPr>
            </a:p>
          </p:txBody>
        </p:sp>
        <p:grpSp>
          <p:nvGrpSpPr>
            <p:cNvPr id="1256" name="Google Shape;1256;g107296e8ab4_0_60"/>
            <p:cNvGrpSpPr/>
            <p:nvPr/>
          </p:nvGrpSpPr>
          <p:grpSpPr>
            <a:xfrm>
              <a:off x="3722566" y="2222318"/>
              <a:ext cx="2567582" cy="496567"/>
              <a:chOff x="3417766" y="2603318"/>
              <a:chExt cx="2567582" cy="496567"/>
            </a:xfrm>
          </p:grpSpPr>
          <p:sp>
            <p:nvSpPr>
              <p:cNvPr id="1257" name="Google Shape;1257;g107296e8ab4_0_60"/>
              <p:cNvSpPr/>
              <p:nvPr/>
            </p:nvSpPr>
            <p:spPr>
              <a:xfrm>
                <a:off x="3420948" y="2605785"/>
                <a:ext cx="2564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g107296e8ab4_0_60"/>
              <p:cNvSpPr/>
              <p:nvPr/>
            </p:nvSpPr>
            <p:spPr>
              <a:xfrm>
                <a:off x="3417766" y="2603318"/>
                <a:ext cx="1371300" cy="494100"/>
              </a:xfrm>
              <a:prstGeom prst="rect">
                <a:avLst/>
              </a:pr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g107296e8ab4_0_60"/>
            <p:cNvSpPr txBox="1"/>
            <p:nvPr/>
          </p:nvSpPr>
          <p:spPr>
            <a:xfrm>
              <a:off x="3954035" y="2966903"/>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41</a:t>
              </a:r>
              <a:r>
                <a:rPr b="1" lang="zh-TW" sz="2500">
                  <a:latin typeface="Rammetto One"/>
                  <a:ea typeface="Rammetto One"/>
                  <a:cs typeface="Rammetto One"/>
                  <a:sym typeface="Rammetto One"/>
                </a:rPr>
                <a:t>+</a:t>
              </a:r>
              <a:endParaRPr b="1" sz="1500">
                <a:solidFill>
                  <a:srgbClr val="000000"/>
                </a:solidFill>
                <a:latin typeface="Rammetto One"/>
                <a:ea typeface="Rammetto One"/>
                <a:cs typeface="Rammetto One"/>
                <a:sym typeface="Rammetto On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366" name="Shape 366"/>
        <p:cNvGrpSpPr/>
        <p:nvPr/>
      </p:nvGrpSpPr>
      <p:grpSpPr>
        <a:xfrm>
          <a:off x="0" y="0"/>
          <a:ext cx="0" cy="0"/>
          <a:chOff x="0" y="0"/>
          <a:chExt cx="0" cy="0"/>
        </a:xfrm>
      </p:grpSpPr>
      <p:sp>
        <p:nvSpPr>
          <p:cNvPr id="367" name="Google Shape;367;g105c6639601_0_493"/>
          <p:cNvSpPr txBox="1"/>
          <p:nvPr/>
        </p:nvSpPr>
        <p:spPr>
          <a:xfrm>
            <a:off x="586974" y="614325"/>
            <a:ext cx="3385800" cy="12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600">
                <a:solidFill>
                  <a:srgbClr val="92C5F4"/>
                </a:solidFill>
                <a:latin typeface="Libre Baskerville"/>
                <a:ea typeface="Libre Baskerville"/>
                <a:cs typeface="Libre Baskerville"/>
                <a:sym typeface="Libre Baskerville"/>
              </a:rPr>
              <a:t>TABLE OF CONTENTS</a:t>
            </a:r>
            <a:endParaRPr b="1" sz="3600">
              <a:solidFill>
                <a:srgbClr val="92C5F4"/>
              </a:solidFill>
              <a:latin typeface="Libre Baskerville"/>
              <a:ea typeface="Libre Baskerville"/>
              <a:cs typeface="Libre Baskerville"/>
              <a:sym typeface="Libre Baskerville"/>
            </a:endParaRPr>
          </a:p>
        </p:txBody>
      </p:sp>
      <p:grpSp>
        <p:nvGrpSpPr>
          <p:cNvPr id="368" name="Google Shape;368;g105c6639601_0_493"/>
          <p:cNvGrpSpPr/>
          <p:nvPr/>
        </p:nvGrpSpPr>
        <p:grpSpPr>
          <a:xfrm>
            <a:off x="1705200" y="2143800"/>
            <a:ext cx="4049598" cy="1179813"/>
            <a:chOff x="1933800" y="2372400"/>
            <a:chExt cx="4049598" cy="1179813"/>
          </a:xfrm>
        </p:grpSpPr>
        <p:sp>
          <p:nvSpPr>
            <p:cNvPr id="369" name="Google Shape;369;g105c6639601_0_493"/>
            <p:cNvSpPr txBox="1"/>
            <p:nvPr/>
          </p:nvSpPr>
          <p:spPr>
            <a:xfrm>
              <a:off x="1933800" y="2431113"/>
              <a:ext cx="790200" cy="112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zh-TW" sz="3600" u="sng">
                  <a:solidFill>
                    <a:schemeClr val="lt2"/>
                  </a:solidFill>
                  <a:latin typeface="Libre Baskerville"/>
                  <a:ea typeface="Libre Baskerville"/>
                  <a:cs typeface="Libre Baskerville"/>
                  <a:sym typeface="Libre Baskerville"/>
                  <a:hlinkClick action="ppaction://hlinksldjump" r:id="rId3">
                    <a:extLst>
                      <a:ext uri="{A12FA001-AC4F-418D-AE19-62706E023703}">
                        <ahyp:hlinkClr val="tx"/>
                      </a:ext>
                    </a:extLst>
                  </a:hlinkClick>
                </a:rPr>
                <a:t>01</a:t>
              </a:r>
              <a:endParaRPr b="1" sz="3600">
                <a:solidFill>
                  <a:schemeClr val="lt2"/>
                </a:solidFill>
                <a:latin typeface="Libre Baskerville"/>
                <a:ea typeface="Libre Baskerville"/>
                <a:cs typeface="Libre Baskerville"/>
                <a:sym typeface="Libre Baskerville"/>
              </a:endParaRPr>
            </a:p>
          </p:txBody>
        </p:sp>
        <p:sp>
          <p:nvSpPr>
            <p:cNvPr id="370" name="Google Shape;370;g105c6639601_0_493"/>
            <p:cNvSpPr txBox="1"/>
            <p:nvPr/>
          </p:nvSpPr>
          <p:spPr>
            <a:xfrm>
              <a:off x="2916198" y="2372400"/>
              <a:ext cx="30672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Retrospection:</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PyCon TW 2021 Hilights</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200" u="sng">
                  <a:solidFill>
                    <a:srgbClr val="E8EBF5"/>
                  </a:solidFill>
                  <a:latin typeface="Libre Baskerville"/>
                  <a:ea typeface="Libre Baskerville"/>
                  <a:cs typeface="Libre Baskerville"/>
                  <a:sym typeface="Libre Baskerville"/>
                  <a:hlinkClick action="ppaction://hlinksldjump" r:id="rId4">
                    <a:extLst>
                      <a:ext uri="{A12FA001-AC4F-418D-AE19-62706E023703}">
                        <ahyp:hlinkClr val="tx"/>
                      </a:ext>
                    </a:extLst>
                  </a:hlinkClick>
                </a:rPr>
                <a:t>#PyCast</a:t>
              </a:r>
              <a:r>
                <a:rPr b="1" lang="zh-TW" sz="1200">
                  <a:solidFill>
                    <a:srgbClr val="E8EBF5"/>
                  </a:solidFill>
                  <a:latin typeface="Libre Baskerville"/>
                  <a:ea typeface="Libre Baskerville"/>
                  <a:cs typeface="Libre Baskerville"/>
                  <a:sym typeface="Libre Baskerville"/>
                </a:rPr>
                <a:t> </a:t>
              </a:r>
              <a:r>
                <a:rPr b="1" lang="zh-TW" sz="1200">
                  <a:solidFill>
                    <a:srgbClr val="E8EBF5"/>
                  </a:solidFill>
                  <a:latin typeface="Libre Baskerville"/>
                  <a:ea typeface="Libre Baskerville"/>
                  <a:cs typeface="Libre Baskerville"/>
                  <a:sym typeface="Libre Baskerville"/>
                </a:rPr>
                <a:t> </a:t>
              </a:r>
              <a:r>
                <a:rPr b="1" lang="zh-TW" sz="1200" u="sng">
                  <a:solidFill>
                    <a:srgbClr val="E8EBF5"/>
                  </a:solidFill>
                  <a:latin typeface="Libre Baskerville"/>
                  <a:ea typeface="Libre Baskerville"/>
                  <a:cs typeface="Libre Baskerville"/>
                  <a:sym typeface="Libre Baskerville"/>
                  <a:hlinkClick action="ppaction://hlinksldjump" r:id="rId5">
                    <a:extLst>
                      <a:ext uri="{A12FA001-AC4F-418D-AE19-62706E023703}">
                        <ahyp:hlinkClr val="tx"/>
                      </a:ext>
                    </a:extLst>
                  </a:hlinkClick>
                </a:rPr>
                <a:t>#YoungInspires</a:t>
              </a:r>
              <a:r>
                <a:rPr b="1" lang="zh-TW" sz="1200">
                  <a:solidFill>
                    <a:srgbClr val="E8EBF5"/>
                  </a:solidFill>
                  <a:latin typeface="Libre Baskerville"/>
                  <a:ea typeface="Libre Baskerville"/>
                  <a:cs typeface="Libre Baskerville"/>
                  <a:sym typeface="Libre Baskerville"/>
                </a:rPr>
                <a:t> </a:t>
              </a:r>
              <a:r>
                <a:rPr b="1" lang="zh-TW" sz="1200">
                  <a:solidFill>
                    <a:srgbClr val="E8EBF5"/>
                  </a:solidFill>
                  <a:latin typeface="Libre Baskerville"/>
                  <a:ea typeface="Libre Baskerville"/>
                  <a:cs typeface="Libre Baskerville"/>
                  <a:sym typeface="Libre Baskerville"/>
                </a:rPr>
                <a:t> </a:t>
              </a:r>
              <a:r>
                <a:rPr b="1" lang="zh-TW" sz="1200" u="sng">
                  <a:solidFill>
                    <a:srgbClr val="E8EBF5"/>
                  </a:solidFill>
                  <a:latin typeface="Libre Baskerville"/>
                  <a:ea typeface="Libre Baskerville"/>
                  <a:cs typeface="Libre Baskerville"/>
                  <a:sym typeface="Libre Baskerville"/>
                  <a:hlinkClick>
                    <a:extLst>
                      <a:ext uri="{A12FA001-AC4F-418D-AE19-62706E023703}">
                        <ahyp:hlinkClr val="tx"/>
                      </a:ext>
                    </a:extLst>
                  </a:hlinkClick>
                </a:rPr>
                <a:t>#Sprints</a:t>
              </a:r>
              <a:r>
                <a:rPr b="1" lang="zh-TW" sz="1200">
                  <a:solidFill>
                    <a:srgbClr val="E8EBF5"/>
                  </a:solidFill>
                  <a:latin typeface="Libre Baskerville"/>
                  <a:ea typeface="Libre Baskerville"/>
                  <a:cs typeface="Libre Baskerville"/>
                  <a:sym typeface="Libre Baskerville"/>
                </a:rPr>
                <a:t> </a:t>
              </a:r>
              <a:endParaRPr b="1" sz="1200">
                <a:solidFill>
                  <a:srgbClr val="E8EBF5"/>
                </a:solidFill>
                <a:latin typeface="Libre Baskerville"/>
                <a:ea typeface="Libre Baskerville"/>
                <a:cs typeface="Libre Baskerville"/>
                <a:sym typeface="Libre Baskerville"/>
              </a:endParaRPr>
            </a:p>
          </p:txBody>
        </p:sp>
      </p:grpSp>
      <p:grpSp>
        <p:nvGrpSpPr>
          <p:cNvPr id="371" name="Google Shape;371;g105c6639601_0_493"/>
          <p:cNvGrpSpPr/>
          <p:nvPr/>
        </p:nvGrpSpPr>
        <p:grpSpPr>
          <a:xfrm>
            <a:off x="1078908" y="3639600"/>
            <a:ext cx="4675892" cy="1231500"/>
            <a:chOff x="5955708" y="3563400"/>
            <a:chExt cx="4675892" cy="1231500"/>
          </a:xfrm>
        </p:grpSpPr>
        <p:sp>
          <p:nvSpPr>
            <p:cNvPr id="372" name="Google Shape;372;g105c6639601_0_493"/>
            <p:cNvSpPr txBox="1"/>
            <p:nvPr/>
          </p:nvSpPr>
          <p:spPr>
            <a:xfrm>
              <a:off x="5955708" y="3719104"/>
              <a:ext cx="1509900" cy="76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zh-TW" sz="3600" u="sng">
                  <a:solidFill>
                    <a:schemeClr val="lt2"/>
                  </a:solidFill>
                  <a:latin typeface="Libre Baskerville"/>
                  <a:ea typeface="Libre Baskerville"/>
                  <a:cs typeface="Libre Baskerville"/>
                  <a:sym typeface="Libre Baskerville"/>
                  <a:hlinkClick action="ppaction://hlinksldjump" r:id="rId6">
                    <a:extLst>
                      <a:ext uri="{A12FA001-AC4F-418D-AE19-62706E023703}">
                        <ahyp:hlinkClr val="tx"/>
                      </a:ext>
                    </a:extLst>
                  </a:hlinkClick>
                </a:rPr>
                <a:t>02</a:t>
              </a:r>
              <a:endParaRPr b="1" sz="3600">
                <a:solidFill>
                  <a:schemeClr val="lt2"/>
                </a:solidFill>
                <a:latin typeface="Libre Baskerville"/>
                <a:ea typeface="Libre Baskerville"/>
                <a:cs typeface="Libre Baskerville"/>
                <a:sym typeface="Libre Baskerville"/>
              </a:endParaRPr>
            </a:p>
          </p:txBody>
        </p:sp>
        <p:sp>
          <p:nvSpPr>
            <p:cNvPr id="373" name="Google Shape;373;g105c6639601_0_493"/>
            <p:cNvSpPr txBox="1"/>
            <p:nvPr/>
          </p:nvSpPr>
          <p:spPr>
            <a:xfrm>
              <a:off x="7564400" y="3563400"/>
              <a:ext cx="3067200" cy="1231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PyCon TW </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Social Networking </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Performance Overview</a:t>
              </a:r>
              <a:endParaRPr b="1" sz="1700">
                <a:solidFill>
                  <a:srgbClr val="E8EBF5"/>
                </a:solidFill>
                <a:latin typeface="Libre Baskerville"/>
                <a:ea typeface="Libre Baskerville"/>
                <a:cs typeface="Libre Baskerville"/>
                <a:sym typeface="Libre Baskerville"/>
              </a:endParaRPr>
            </a:p>
          </p:txBody>
        </p:sp>
      </p:grpSp>
      <p:grpSp>
        <p:nvGrpSpPr>
          <p:cNvPr id="374" name="Google Shape;374;g105c6639601_0_493"/>
          <p:cNvGrpSpPr/>
          <p:nvPr/>
        </p:nvGrpSpPr>
        <p:grpSpPr>
          <a:xfrm>
            <a:off x="1681179" y="5179475"/>
            <a:ext cx="4197246" cy="838800"/>
            <a:chOff x="2062179" y="5865275"/>
            <a:chExt cx="4197246" cy="838800"/>
          </a:xfrm>
        </p:grpSpPr>
        <p:sp>
          <p:nvSpPr>
            <p:cNvPr id="375" name="Google Shape;375;g105c6639601_0_493"/>
            <p:cNvSpPr txBox="1"/>
            <p:nvPr/>
          </p:nvSpPr>
          <p:spPr>
            <a:xfrm>
              <a:off x="2062179" y="5900825"/>
              <a:ext cx="904800" cy="76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zh-TW" sz="3600" u="sng">
                  <a:solidFill>
                    <a:schemeClr val="lt2"/>
                  </a:solidFill>
                  <a:latin typeface="Libre Baskerville"/>
                  <a:ea typeface="Libre Baskerville"/>
                  <a:cs typeface="Libre Baskerville"/>
                  <a:sym typeface="Libre Baskerville"/>
                  <a:hlinkClick action="ppaction://hlinksldjump" r:id="rId7">
                    <a:extLst>
                      <a:ext uri="{A12FA001-AC4F-418D-AE19-62706E023703}">
                        <ahyp:hlinkClr val="tx"/>
                      </a:ext>
                    </a:extLst>
                  </a:hlinkClick>
                </a:rPr>
                <a:t>03</a:t>
              </a:r>
              <a:endParaRPr b="1" sz="3600">
                <a:solidFill>
                  <a:schemeClr val="lt2"/>
                </a:solidFill>
                <a:latin typeface="Libre Baskerville"/>
                <a:ea typeface="Libre Baskerville"/>
                <a:cs typeface="Libre Baskerville"/>
                <a:sym typeface="Libre Baskerville"/>
              </a:endParaRPr>
            </a:p>
          </p:txBody>
        </p:sp>
        <p:sp>
          <p:nvSpPr>
            <p:cNvPr id="376" name="Google Shape;376;g105c6639601_0_493"/>
            <p:cNvSpPr txBox="1"/>
            <p:nvPr/>
          </p:nvSpPr>
          <p:spPr>
            <a:xfrm>
              <a:off x="3068925" y="5865275"/>
              <a:ext cx="31905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PyCon TW 2021</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Main Conference Profile</a:t>
              </a:r>
              <a:endParaRPr b="1" sz="1700">
                <a:solidFill>
                  <a:srgbClr val="E8EBF5"/>
                </a:solidFill>
                <a:latin typeface="Libre Baskerville"/>
                <a:ea typeface="Libre Baskerville"/>
                <a:cs typeface="Libre Baskerville"/>
                <a:sym typeface="Libre Baskerville"/>
              </a:endParaRPr>
            </a:p>
          </p:txBody>
        </p:sp>
      </p:grpSp>
      <p:grpSp>
        <p:nvGrpSpPr>
          <p:cNvPr id="377" name="Google Shape;377;g105c6639601_0_493"/>
          <p:cNvGrpSpPr/>
          <p:nvPr/>
        </p:nvGrpSpPr>
        <p:grpSpPr>
          <a:xfrm>
            <a:off x="6405830" y="1194900"/>
            <a:ext cx="4691648" cy="1154400"/>
            <a:chOff x="6710375" y="2715800"/>
            <a:chExt cx="4378989" cy="1154400"/>
          </a:xfrm>
        </p:grpSpPr>
        <p:sp>
          <p:nvSpPr>
            <p:cNvPr id="378" name="Google Shape;378;g105c6639601_0_493"/>
            <p:cNvSpPr txBox="1"/>
            <p:nvPr/>
          </p:nvSpPr>
          <p:spPr>
            <a:xfrm>
              <a:off x="6710375" y="2909150"/>
              <a:ext cx="904800" cy="76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3600" u="sng">
                  <a:solidFill>
                    <a:schemeClr val="lt2"/>
                  </a:solidFill>
                  <a:latin typeface="Libre Baskerville"/>
                  <a:ea typeface="Libre Baskerville"/>
                  <a:cs typeface="Libre Baskerville"/>
                  <a:sym typeface="Libre Baskerville"/>
                  <a:hlinkClick action="ppaction://hlinksldjump" r:id="rId8">
                    <a:extLst>
                      <a:ext uri="{A12FA001-AC4F-418D-AE19-62706E023703}">
                        <ahyp:hlinkClr val="tx"/>
                      </a:ext>
                    </a:extLst>
                  </a:hlinkClick>
                </a:rPr>
                <a:t>04</a:t>
              </a:r>
              <a:endParaRPr b="1" sz="3600">
                <a:solidFill>
                  <a:schemeClr val="lt2"/>
                </a:solidFill>
                <a:latin typeface="Libre Baskerville"/>
                <a:ea typeface="Libre Baskerville"/>
                <a:cs typeface="Libre Baskerville"/>
                <a:sym typeface="Libre Baskerville"/>
              </a:endParaRPr>
            </a:p>
          </p:txBody>
        </p:sp>
        <p:sp>
          <p:nvSpPr>
            <p:cNvPr id="379" name="Google Shape;379;g105c6639601_0_493"/>
            <p:cNvSpPr txBox="1"/>
            <p:nvPr/>
          </p:nvSpPr>
          <p:spPr>
            <a:xfrm>
              <a:off x="7582664" y="2715800"/>
              <a:ext cx="35067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PyCon TW 2021 Online Platform Usage Performance</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200" u="sng">
                  <a:solidFill>
                    <a:schemeClr val="lt1"/>
                  </a:solidFill>
                  <a:latin typeface="Libre Baskerville"/>
                  <a:ea typeface="Libre Baskerville"/>
                  <a:cs typeface="Libre Baskerville"/>
                  <a:sym typeface="Libre Baskerville"/>
                  <a:hlinkClick action="ppaction://hlinksldjump" r:id="rId9">
                    <a:extLst>
                      <a:ext uri="{A12FA001-AC4F-418D-AE19-62706E023703}">
                        <ahyp:hlinkClr val="tx"/>
                      </a:ext>
                    </a:extLst>
                  </a:hlinkClick>
                </a:rPr>
                <a:t>#YoutubeLive</a:t>
              </a:r>
              <a:r>
                <a:rPr b="1" lang="zh-TW" sz="1200">
                  <a:solidFill>
                    <a:schemeClr val="lt1"/>
                  </a:solidFill>
                  <a:uFill>
                    <a:noFill/>
                  </a:uFill>
                  <a:latin typeface="Libre Baskerville"/>
                  <a:ea typeface="Libre Baskerville"/>
                  <a:cs typeface="Libre Baskerville"/>
                  <a:sym typeface="Libre Baskerville"/>
                  <a:hlinkClick action="ppaction://hlinksldjump" r:id="rId10">
                    <a:extLst>
                      <a:ext uri="{A12FA001-AC4F-418D-AE19-62706E023703}">
                        <ahyp:hlinkClr val="tx"/>
                      </a:ext>
                    </a:extLst>
                  </a:hlinkClick>
                </a:rPr>
                <a:t> </a:t>
              </a:r>
              <a:r>
                <a:rPr b="1" lang="zh-TW" sz="1200">
                  <a:solidFill>
                    <a:schemeClr val="lt1"/>
                  </a:solidFill>
                  <a:latin typeface="Libre Baskerville"/>
                  <a:ea typeface="Libre Baskerville"/>
                  <a:cs typeface="Libre Baskerville"/>
                  <a:sym typeface="Libre Baskerville"/>
                </a:rPr>
                <a:t> </a:t>
              </a:r>
              <a:r>
                <a:rPr b="1" lang="zh-TW" sz="1200" u="sng">
                  <a:solidFill>
                    <a:schemeClr val="lt1"/>
                  </a:solidFill>
                  <a:latin typeface="Libre Baskerville"/>
                  <a:ea typeface="Libre Baskerville"/>
                  <a:cs typeface="Libre Baskerville"/>
                  <a:sym typeface="Libre Baskerville"/>
                  <a:hlinkClick action="ppaction://hlinksldjump" r:id="rId11">
                    <a:extLst>
                      <a:ext uri="{A12FA001-AC4F-418D-AE19-62706E023703}">
                        <ahyp:hlinkClr val="tx"/>
                      </a:ext>
                    </a:extLst>
                  </a:hlinkClick>
                </a:rPr>
                <a:t>#GatherTown</a:t>
              </a:r>
              <a:endParaRPr b="1" sz="1200">
                <a:solidFill>
                  <a:schemeClr val="lt1"/>
                </a:solidFill>
                <a:latin typeface="Libre Baskerville"/>
                <a:ea typeface="Libre Baskerville"/>
                <a:cs typeface="Libre Baskerville"/>
                <a:sym typeface="Libre Baskerville"/>
              </a:endParaRPr>
            </a:p>
          </p:txBody>
        </p:sp>
      </p:grpSp>
      <p:sp>
        <p:nvSpPr>
          <p:cNvPr id="380" name="Google Shape;380;g105c6639601_0_493"/>
          <p:cNvSpPr txBox="1"/>
          <p:nvPr/>
        </p:nvSpPr>
        <p:spPr>
          <a:xfrm>
            <a:off x="200625" y="5023150"/>
            <a:ext cx="31905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b="1" sz="1700">
              <a:solidFill>
                <a:srgbClr val="E8EBF5"/>
              </a:solidFill>
              <a:latin typeface="Libre Baskerville"/>
              <a:ea typeface="Libre Baskerville"/>
              <a:cs typeface="Libre Baskerville"/>
              <a:sym typeface="Libre Baskerville"/>
            </a:endParaRPr>
          </a:p>
        </p:txBody>
      </p:sp>
      <p:grpSp>
        <p:nvGrpSpPr>
          <p:cNvPr id="381" name="Google Shape;381;g105c6639601_0_493"/>
          <p:cNvGrpSpPr/>
          <p:nvPr/>
        </p:nvGrpSpPr>
        <p:grpSpPr>
          <a:xfrm>
            <a:off x="6421200" y="4018875"/>
            <a:ext cx="4932875" cy="767700"/>
            <a:chOff x="6726000" y="6228675"/>
            <a:chExt cx="4932875" cy="767700"/>
          </a:xfrm>
        </p:grpSpPr>
        <p:sp>
          <p:nvSpPr>
            <p:cNvPr id="382" name="Google Shape;382;g105c6639601_0_493"/>
            <p:cNvSpPr txBox="1"/>
            <p:nvPr/>
          </p:nvSpPr>
          <p:spPr>
            <a:xfrm>
              <a:off x="6726000" y="6228675"/>
              <a:ext cx="904800" cy="76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3600" u="sng">
                  <a:solidFill>
                    <a:schemeClr val="lt1"/>
                  </a:solidFill>
                  <a:latin typeface="Libre Baskerville"/>
                  <a:ea typeface="Libre Baskerville"/>
                  <a:cs typeface="Libre Baskerville"/>
                  <a:sym typeface="Libre Baskerville"/>
                  <a:hlinkClick action="ppaction://hlinksldjump" r:id="rId12">
                    <a:extLst>
                      <a:ext uri="{A12FA001-AC4F-418D-AE19-62706E023703}">
                        <ahyp:hlinkClr val="tx"/>
                      </a:ext>
                    </a:extLst>
                  </a:hlinkClick>
                </a:rPr>
                <a:t>0</a:t>
              </a:r>
              <a:r>
                <a:rPr b="1" lang="zh-TW" sz="3600" u="sng">
                  <a:solidFill>
                    <a:schemeClr val="lt1"/>
                  </a:solidFill>
                  <a:latin typeface="Libre Baskerville"/>
                  <a:ea typeface="Libre Baskerville"/>
                  <a:cs typeface="Libre Baskerville"/>
                  <a:sym typeface="Libre Baskerville"/>
                  <a:hlinkClick action="ppaction://hlinksldjump" r:id="rId13">
                    <a:extLst>
                      <a:ext uri="{A12FA001-AC4F-418D-AE19-62706E023703}">
                        <ahyp:hlinkClr val="tx"/>
                      </a:ext>
                    </a:extLst>
                  </a:hlinkClick>
                </a:rPr>
                <a:t>6</a:t>
              </a:r>
              <a:endParaRPr b="1" sz="3600" u="sng">
                <a:solidFill>
                  <a:schemeClr val="lt1"/>
                </a:solidFill>
                <a:latin typeface="Libre Baskerville"/>
                <a:ea typeface="Libre Baskerville"/>
                <a:cs typeface="Libre Baskerville"/>
                <a:sym typeface="Libre Baskerville"/>
              </a:endParaRPr>
            </a:p>
          </p:txBody>
        </p:sp>
        <p:sp>
          <p:nvSpPr>
            <p:cNvPr id="383" name="Google Shape;383;g105c6639601_0_493"/>
            <p:cNvSpPr txBox="1"/>
            <p:nvPr/>
          </p:nvSpPr>
          <p:spPr>
            <a:xfrm>
              <a:off x="7667975" y="6383850"/>
              <a:ext cx="3990900" cy="44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Misc</a:t>
              </a:r>
              <a:endParaRPr b="1" sz="1200">
                <a:solidFill>
                  <a:schemeClr val="lt1"/>
                </a:solidFill>
                <a:latin typeface="Libre Baskerville"/>
                <a:ea typeface="Libre Baskerville"/>
                <a:cs typeface="Libre Baskerville"/>
                <a:sym typeface="Libre Baskerville"/>
              </a:endParaRPr>
            </a:p>
          </p:txBody>
        </p:sp>
      </p:grpSp>
      <p:cxnSp>
        <p:nvCxnSpPr>
          <p:cNvPr id="384" name="Google Shape;384;g105c6639601_0_493"/>
          <p:cNvCxnSpPr/>
          <p:nvPr/>
        </p:nvCxnSpPr>
        <p:spPr>
          <a:xfrm>
            <a:off x="434578" y="373856"/>
            <a:ext cx="11379300" cy="6300"/>
          </a:xfrm>
          <a:prstGeom prst="straightConnector1">
            <a:avLst/>
          </a:prstGeom>
          <a:noFill/>
          <a:ln cap="rnd" cmpd="sng" w="19050">
            <a:solidFill>
              <a:schemeClr val="lt2"/>
            </a:solidFill>
            <a:prstDash val="solid"/>
            <a:miter lim="800000"/>
            <a:headEnd len="sm" w="sm" type="none"/>
            <a:tailEnd len="sm" w="sm" type="none"/>
          </a:ln>
        </p:spPr>
      </p:cxnSp>
      <p:cxnSp>
        <p:nvCxnSpPr>
          <p:cNvPr id="385" name="Google Shape;385;g105c6639601_0_493"/>
          <p:cNvCxnSpPr/>
          <p:nvPr/>
        </p:nvCxnSpPr>
        <p:spPr>
          <a:xfrm>
            <a:off x="406353" y="6477856"/>
            <a:ext cx="11379300" cy="6300"/>
          </a:xfrm>
          <a:prstGeom prst="straightConnector1">
            <a:avLst/>
          </a:prstGeom>
          <a:noFill/>
          <a:ln cap="rnd" cmpd="sng" w="19050">
            <a:solidFill>
              <a:schemeClr val="lt2"/>
            </a:solidFill>
            <a:prstDash val="solid"/>
            <a:miter lim="800000"/>
            <a:headEnd len="sm" w="sm" type="none"/>
            <a:tailEnd len="sm" w="sm" type="none"/>
          </a:ln>
        </p:spPr>
      </p:cxnSp>
      <p:grpSp>
        <p:nvGrpSpPr>
          <p:cNvPr id="386" name="Google Shape;386;g105c6639601_0_493"/>
          <p:cNvGrpSpPr/>
          <p:nvPr/>
        </p:nvGrpSpPr>
        <p:grpSpPr>
          <a:xfrm>
            <a:off x="6405830" y="2746925"/>
            <a:ext cx="4691648" cy="838800"/>
            <a:chOff x="6710375" y="2743825"/>
            <a:chExt cx="4378989" cy="838800"/>
          </a:xfrm>
        </p:grpSpPr>
        <p:sp>
          <p:nvSpPr>
            <p:cNvPr id="387" name="Google Shape;387;g105c6639601_0_493"/>
            <p:cNvSpPr txBox="1"/>
            <p:nvPr/>
          </p:nvSpPr>
          <p:spPr>
            <a:xfrm>
              <a:off x="6710375" y="2791850"/>
              <a:ext cx="904800" cy="76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3600" u="sng">
                  <a:solidFill>
                    <a:schemeClr val="lt1"/>
                  </a:solidFill>
                  <a:latin typeface="Libre Baskerville"/>
                  <a:ea typeface="Libre Baskerville"/>
                  <a:cs typeface="Libre Baskerville"/>
                  <a:sym typeface="Libre Baskerville"/>
                  <a:hlinkClick action="ppaction://hlinksldjump" r:id="rId14">
                    <a:extLst>
                      <a:ext uri="{A12FA001-AC4F-418D-AE19-62706E023703}">
                        <ahyp:hlinkClr val="tx"/>
                      </a:ext>
                    </a:extLst>
                  </a:hlinkClick>
                </a:rPr>
                <a:t>0</a:t>
              </a:r>
              <a:r>
                <a:rPr b="1" lang="zh-TW" sz="3600" u="sng">
                  <a:solidFill>
                    <a:schemeClr val="lt1"/>
                  </a:solidFill>
                  <a:latin typeface="Libre Baskerville"/>
                  <a:ea typeface="Libre Baskerville"/>
                  <a:cs typeface="Libre Baskerville"/>
                  <a:sym typeface="Libre Baskerville"/>
                  <a:hlinkClick action="ppaction://hlinksldjump" r:id="rId15">
                    <a:extLst>
                      <a:ext uri="{A12FA001-AC4F-418D-AE19-62706E023703}">
                        <ahyp:hlinkClr val="tx"/>
                      </a:ext>
                    </a:extLst>
                  </a:hlinkClick>
                </a:rPr>
                <a:t>5</a:t>
              </a:r>
              <a:endParaRPr b="1" sz="3600">
                <a:solidFill>
                  <a:schemeClr val="lt1"/>
                </a:solidFill>
                <a:latin typeface="Libre Baskerville"/>
                <a:ea typeface="Libre Baskerville"/>
                <a:cs typeface="Libre Baskerville"/>
                <a:sym typeface="Libre Baskerville"/>
              </a:endParaRPr>
            </a:p>
          </p:txBody>
        </p:sp>
        <p:sp>
          <p:nvSpPr>
            <p:cNvPr id="388" name="Google Shape;388;g105c6639601_0_493"/>
            <p:cNvSpPr txBox="1"/>
            <p:nvPr/>
          </p:nvSpPr>
          <p:spPr>
            <a:xfrm>
              <a:off x="7582664" y="2743825"/>
              <a:ext cx="35067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Feedbacks from Attendees </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for PyCon TW 2021</a:t>
              </a:r>
              <a:endParaRPr b="1" sz="1700">
                <a:solidFill>
                  <a:srgbClr val="E8EBF5"/>
                </a:solidFill>
                <a:latin typeface="Libre Baskerville"/>
                <a:ea typeface="Libre Baskerville"/>
                <a:cs typeface="Libre Baskerville"/>
                <a:sym typeface="Libre Baskerville"/>
              </a:endParaRPr>
            </a:p>
          </p:txBody>
        </p:sp>
      </p:grpSp>
      <p:pic>
        <p:nvPicPr>
          <p:cNvPr descr="n0qA-MuCS-r_Q8A_dWccvjsCUBM4cEeSaUJ9Cwx5JjPpaM4C0wx0rbC0RK_P0e89FGSkoGCWhhYgnw35D2G8imtLsKzj0XcVzdQiHuzDgVjv25Uz5kK-ig3T94XOknr-NFfsBc7aj-w=s0.png" id="389" name="Google Shape;389;g105c6639601_0_493">
            <a:hlinkClick action="ppaction://hlinksldjump" r:id="rId16"/>
          </p:cNvPr>
          <p:cNvPicPr preferRelativeResize="0"/>
          <p:nvPr/>
        </p:nvPicPr>
        <p:blipFill rotWithShape="1">
          <a:blip r:embed="rId17">
            <a:alphaModFix/>
          </a:blip>
          <a:srcRect b="19067" l="0" r="0" t="0"/>
          <a:stretch/>
        </p:blipFill>
        <p:spPr>
          <a:xfrm>
            <a:off x="10829977" y="5469550"/>
            <a:ext cx="1033542" cy="836449"/>
          </a:xfrm>
          <a:prstGeom prst="rect">
            <a:avLst/>
          </a:prstGeom>
          <a:noFill/>
          <a:ln>
            <a:noFill/>
          </a:ln>
        </p:spPr>
      </p:pic>
      <p:sp>
        <p:nvSpPr>
          <p:cNvPr id="390" name="Google Shape;390;g105c6639601_0_493"/>
          <p:cNvSpPr/>
          <p:nvPr/>
        </p:nvSpPr>
        <p:spPr>
          <a:xfrm>
            <a:off x="6490175" y="5219725"/>
            <a:ext cx="4148400" cy="657300"/>
          </a:xfrm>
          <a:prstGeom prst="wedgeRoundRectCallout">
            <a:avLst>
              <a:gd fmla="val 56251" name="adj1"/>
              <a:gd fmla="val 44743" name="adj2"/>
              <a:gd fmla="val 0" name="adj3"/>
            </a:avLst>
          </a:prstGeom>
          <a:solidFill>
            <a:srgbClr val="E4D7A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500">
                <a:solidFill>
                  <a:srgbClr val="6B705C"/>
                </a:solidFill>
                <a:latin typeface="Fira Sans Extra Condensed"/>
                <a:ea typeface="Fira Sans Extra Condensed"/>
                <a:cs typeface="Fira Sans Extra Condensed"/>
                <a:sym typeface="Fira Sans Extra Condensed"/>
              </a:rPr>
              <a:t>You could click the icon in the bottom right corner, </a:t>
            </a:r>
            <a:endParaRPr b="1" sz="1500">
              <a:solidFill>
                <a:srgbClr val="6B705C"/>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zh-TW" sz="1500">
                <a:solidFill>
                  <a:srgbClr val="6B705C"/>
                </a:solidFill>
                <a:latin typeface="Fira Sans Extra Condensed"/>
                <a:ea typeface="Fira Sans Extra Condensed"/>
                <a:cs typeface="Fira Sans Extra Condensed"/>
                <a:sym typeface="Fira Sans Extra Condensed"/>
              </a:rPr>
              <a:t>to return to the contents page </a:t>
            </a:r>
            <a:endParaRPr b="1" sz="1500">
              <a:solidFill>
                <a:srgbClr val="6B705C"/>
              </a:solidFill>
              <a:latin typeface="Fira Sans Extra Condensed"/>
              <a:ea typeface="Fira Sans Extra Condensed"/>
              <a:cs typeface="Fira Sans Extra Condensed"/>
              <a:sym typeface="Fira Sans Extra Condensed"/>
            </a:endParaRPr>
          </a:p>
        </p:txBody>
      </p:sp>
      <p:sp>
        <p:nvSpPr>
          <p:cNvPr id="391" name="Google Shape;391;g105c6639601_0_493"/>
          <p:cNvSpPr/>
          <p:nvPr/>
        </p:nvSpPr>
        <p:spPr>
          <a:xfrm>
            <a:off x="4099714" y="1299350"/>
            <a:ext cx="2137200" cy="657300"/>
          </a:xfrm>
          <a:prstGeom prst="wedgeRoundRectCallout">
            <a:avLst>
              <a:gd fmla="val 57976" name="adj1"/>
              <a:gd fmla="val 17389" name="adj2"/>
              <a:gd fmla="val 0" name="adj3"/>
            </a:avLst>
          </a:prstGeom>
          <a:solidFill>
            <a:srgbClr val="E4D7A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500">
                <a:solidFill>
                  <a:srgbClr val="6B705C"/>
                </a:solidFill>
                <a:latin typeface="Fira Sans Extra Condensed"/>
                <a:ea typeface="Fira Sans Extra Condensed"/>
                <a:cs typeface="Fira Sans Extra Condensed"/>
                <a:sym typeface="Fira Sans Extra Condensed"/>
              </a:rPr>
              <a:t>Each  underlined character is a hyperlink</a:t>
            </a:r>
            <a:endParaRPr b="1" sz="1500">
              <a:solidFill>
                <a:srgbClr val="6B705C"/>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263" name="Shape 1263"/>
        <p:cNvGrpSpPr/>
        <p:nvPr/>
      </p:nvGrpSpPr>
      <p:grpSpPr>
        <a:xfrm>
          <a:off x="0" y="0"/>
          <a:ext cx="0" cy="0"/>
          <a:chOff x="0" y="0"/>
          <a:chExt cx="0" cy="0"/>
        </a:xfrm>
      </p:grpSpPr>
      <p:grpSp>
        <p:nvGrpSpPr>
          <p:cNvPr id="1264" name="Google Shape;1264;g1077fff7107_0_0"/>
          <p:cNvGrpSpPr/>
          <p:nvPr/>
        </p:nvGrpSpPr>
        <p:grpSpPr>
          <a:xfrm>
            <a:off x="1107289" y="1662888"/>
            <a:ext cx="3016616" cy="2696400"/>
            <a:chOff x="1368739" y="2148113"/>
            <a:chExt cx="3016616" cy="2696400"/>
          </a:xfrm>
        </p:grpSpPr>
        <p:grpSp>
          <p:nvGrpSpPr>
            <p:cNvPr id="1265" name="Google Shape;1265;g1077fff7107_0_0"/>
            <p:cNvGrpSpPr/>
            <p:nvPr/>
          </p:nvGrpSpPr>
          <p:grpSpPr>
            <a:xfrm>
              <a:off x="1368739" y="2261498"/>
              <a:ext cx="3016616" cy="2469629"/>
              <a:chOff x="4519225" y="1314338"/>
              <a:chExt cx="3699100" cy="3034688"/>
            </a:xfrm>
          </p:grpSpPr>
          <p:pic>
            <p:nvPicPr>
              <p:cNvPr descr="Slidesgo" id="1266" name="Google Shape;1266;g1077fff7107_0_0" title="image02"/>
              <p:cNvPicPr preferRelativeResize="0"/>
              <p:nvPr/>
            </p:nvPicPr>
            <p:blipFill rotWithShape="1">
              <a:blip r:embed="rId3">
                <a:alphaModFix amt="50000"/>
              </a:blip>
              <a:srcRect b="0" l="42313" r="0" t="0"/>
              <a:stretch/>
            </p:blipFill>
            <p:spPr>
              <a:xfrm>
                <a:off x="7067550" y="1314338"/>
                <a:ext cx="999849" cy="2990025"/>
              </a:xfrm>
              <a:prstGeom prst="rect">
                <a:avLst/>
              </a:prstGeom>
              <a:noFill/>
              <a:ln>
                <a:noFill/>
              </a:ln>
            </p:spPr>
          </p:pic>
          <p:sp>
            <p:nvSpPr>
              <p:cNvPr descr="Slidesgo" id="1267" name="Google Shape;1267;g1077fff7107_0_0" title="Image03"/>
              <p:cNvSpPr/>
              <p:nvPr/>
            </p:nvSpPr>
            <p:spPr>
              <a:xfrm>
                <a:off x="7411925" y="2055550"/>
                <a:ext cx="806400" cy="8064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Slidesgo" id="1268" name="Google Shape;1268;g1077fff7107_0_0" title="Image02"/>
              <p:cNvSpPr/>
              <p:nvPr/>
            </p:nvSpPr>
            <p:spPr>
              <a:xfrm>
                <a:off x="4519225" y="3542625"/>
                <a:ext cx="806400" cy="806400"/>
              </a:xfrm>
              <a:prstGeom prst="ellipse">
                <a:avLst/>
              </a:prstGeom>
              <a:solidFill>
                <a:srgbClr val="A15887">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9" name="Google Shape;1269;g1077fff7107_0_0"/>
            <p:cNvPicPr preferRelativeResize="0"/>
            <p:nvPr/>
          </p:nvPicPr>
          <p:blipFill>
            <a:blip r:embed="rId4">
              <a:alphaModFix/>
            </a:blip>
            <a:stretch>
              <a:fillRect/>
            </a:stretch>
          </p:blipFill>
          <p:spPr>
            <a:xfrm>
              <a:off x="1376450" y="2148113"/>
              <a:ext cx="2696400" cy="2696400"/>
            </a:xfrm>
            <a:prstGeom prst="rect">
              <a:avLst/>
            </a:prstGeom>
            <a:noFill/>
            <a:ln>
              <a:noFill/>
            </a:ln>
          </p:spPr>
        </p:pic>
      </p:grpSp>
      <p:sp>
        <p:nvSpPr>
          <p:cNvPr id="1270" name="Google Shape;1270;g1077fff7107_0_0"/>
          <p:cNvSpPr txBox="1"/>
          <p:nvPr/>
        </p:nvSpPr>
        <p:spPr>
          <a:xfrm>
            <a:off x="1107350" y="4483425"/>
            <a:ext cx="3016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200">
                <a:solidFill>
                  <a:srgbClr val="FFC000"/>
                </a:solidFill>
                <a:latin typeface="Fira Sans Extra Condensed"/>
                <a:ea typeface="Fira Sans Extra Condensed"/>
                <a:cs typeface="Fira Sans Extra Condensed"/>
                <a:sym typeface="Fira Sans Extra Condensed"/>
              </a:rPr>
              <a:t>游騰林 Tony</a:t>
            </a:r>
            <a:endParaRPr b="1" sz="3200">
              <a:solidFill>
                <a:srgbClr val="FFC000"/>
              </a:solidFill>
              <a:latin typeface="Fira Sans Extra Condensed"/>
              <a:ea typeface="Fira Sans Extra Condensed"/>
              <a:cs typeface="Fira Sans Extra Condensed"/>
              <a:sym typeface="Fira Sans Extra Condensed"/>
            </a:endParaRPr>
          </a:p>
        </p:txBody>
      </p:sp>
      <p:sp>
        <p:nvSpPr>
          <p:cNvPr id="1271" name="Google Shape;1271;g1077fff7107_0_0"/>
          <p:cNvSpPr txBox="1"/>
          <p:nvPr/>
        </p:nvSpPr>
        <p:spPr>
          <a:xfrm>
            <a:off x="1259100" y="5526325"/>
            <a:ext cx="9673800" cy="554100"/>
          </a:xfrm>
          <a:prstGeom prst="rect">
            <a:avLst/>
          </a:prstGeom>
          <a:solidFill>
            <a:srgbClr val="FFC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400">
                <a:solidFill>
                  <a:srgbClr val="434343"/>
                </a:solidFill>
                <a:latin typeface="Fira Sans Extra Condensed"/>
                <a:ea typeface="Fira Sans Extra Condensed"/>
                <a:cs typeface="Fira Sans Extra Condensed"/>
                <a:sym typeface="Fira Sans Extra Condensed"/>
              </a:rPr>
              <a:t>Topic：網路爬蟲即學即用 - 透過 Python 快速蒐集人力銀行的職缺資訊</a:t>
            </a:r>
            <a:endParaRPr b="1" sz="2400">
              <a:solidFill>
                <a:srgbClr val="434343"/>
              </a:solidFill>
              <a:latin typeface="Fira Sans Extra Condensed"/>
              <a:ea typeface="Fira Sans Extra Condensed"/>
              <a:cs typeface="Fira Sans Extra Condensed"/>
              <a:sym typeface="Fira Sans Extra Condensed"/>
            </a:endParaRPr>
          </a:p>
        </p:txBody>
      </p:sp>
      <p:sp>
        <p:nvSpPr>
          <p:cNvPr id="1272" name="Google Shape;1272;g1077fff7107_0_0"/>
          <p:cNvSpPr txBox="1"/>
          <p:nvPr/>
        </p:nvSpPr>
        <p:spPr>
          <a:xfrm>
            <a:off x="649725" y="463825"/>
            <a:ext cx="8189400" cy="620700"/>
          </a:xfrm>
          <a:prstGeom prst="rect">
            <a:avLst/>
          </a:prstGeom>
          <a:noFill/>
          <a:ln>
            <a:noFill/>
          </a:ln>
        </p:spPr>
        <p:txBody>
          <a:bodyPr anchorCtr="0" anchor="ctr" bIns="25400" lIns="25400" spcFirstLastPara="1" rIns="25400" wrap="square" tIns="25400">
            <a:spAutoFit/>
          </a:bodyPr>
          <a:lstStyle/>
          <a:p>
            <a:pPr indent="0" lvl="0" marL="0" rtl="0" algn="l">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Tutorial Live Stream’s Metrics</a:t>
            </a:r>
            <a:endParaRPr b="1" sz="3700">
              <a:solidFill>
                <a:srgbClr val="CDD4EA"/>
              </a:solidFill>
              <a:latin typeface="Libre Baskerville"/>
              <a:ea typeface="Libre Baskerville"/>
              <a:cs typeface="Libre Baskerville"/>
              <a:sym typeface="Libre Baskerville"/>
            </a:endParaRPr>
          </a:p>
        </p:txBody>
      </p:sp>
      <p:pic>
        <p:nvPicPr>
          <p:cNvPr descr="n0qA-MuCS-r_Q8A_dWccvjsCUBM4cEeSaUJ9Cwx5JjPpaM4C0wx0rbC0RK_P0e89FGSkoGCWhhYgnw35D2G8imtLsKzj0XcVzdQiHuzDgVjv25Uz5kK-ig3T94XOknr-NFfsBc7aj-w=s0.png" id="1273" name="Google Shape;1273;g1077fff7107_0_0">
            <a:hlinkClick action="ppaction://hlinksldjump" r:id="rId5"/>
          </p:cNvPr>
          <p:cNvPicPr preferRelativeResize="0"/>
          <p:nvPr/>
        </p:nvPicPr>
        <p:blipFill rotWithShape="1">
          <a:blip r:embed="rId6">
            <a:alphaModFix/>
          </a:blip>
          <a:srcRect b="19067" l="0" r="0" t="0"/>
          <a:stretch/>
        </p:blipFill>
        <p:spPr>
          <a:xfrm>
            <a:off x="10982877" y="5807295"/>
            <a:ext cx="1033542" cy="836449"/>
          </a:xfrm>
          <a:prstGeom prst="rect">
            <a:avLst/>
          </a:prstGeom>
          <a:noFill/>
          <a:ln>
            <a:noFill/>
          </a:ln>
        </p:spPr>
      </p:pic>
      <p:sp>
        <p:nvSpPr>
          <p:cNvPr id="1274" name="Google Shape;1274;g1077fff7107_0_0"/>
          <p:cNvSpPr txBox="1"/>
          <p:nvPr/>
        </p:nvSpPr>
        <p:spPr>
          <a:xfrm>
            <a:off x="4471425" y="4688225"/>
            <a:ext cx="7093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TW" sz="1500">
                <a:solidFill>
                  <a:srgbClr val="E8EBF5"/>
                </a:solidFill>
                <a:latin typeface="Fira Sans Extra Condensed"/>
                <a:ea typeface="Fira Sans Extra Condensed"/>
                <a:cs typeface="Fira Sans Extra Condensed"/>
                <a:sym typeface="Fira Sans Extra Condensed"/>
              </a:rPr>
              <a:t>Note: Engagement Rate represent the d</a:t>
            </a:r>
            <a:r>
              <a:rPr lang="zh-TW" sz="1500">
                <a:solidFill>
                  <a:srgbClr val="E8EBF5"/>
                </a:solidFill>
                <a:latin typeface="Fira Sans Extra Condensed"/>
                <a:ea typeface="Fira Sans Extra Condensed"/>
                <a:cs typeface="Fira Sans Extra Condensed"/>
                <a:sym typeface="Fira Sans Extra Condensed"/>
              </a:rPr>
              <a:t>egree of interaction between speakers and participants</a:t>
            </a:r>
            <a:endParaRPr sz="1500">
              <a:solidFill>
                <a:srgbClr val="E8EBF5"/>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lang="zh-TW" sz="1500">
                <a:solidFill>
                  <a:srgbClr val="E8EBF5"/>
                </a:solidFill>
                <a:latin typeface="Fira Sans Extra Condensed"/>
                <a:ea typeface="Fira Sans Extra Condensed"/>
                <a:cs typeface="Fira Sans Extra Condensed"/>
                <a:sym typeface="Fira Sans Extra Condensed"/>
              </a:rPr>
              <a:t> (measured by the number of viewers and questions they raised from the live stream)</a:t>
            </a:r>
            <a:endParaRPr sz="1500">
              <a:latin typeface="Calibri"/>
              <a:ea typeface="Calibri"/>
              <a:cs typeface="Calibri"/>
              <a:sym typeface="Calibri"/>
            </a:endParaRPr>
          </a:p>
        </p:txBody>
      </p:sp>
      <p:sp>
        <p:nvSpPr>
          <p:cNvPr id="1275" name="Google Shape;1275;g1077fff7107_0_0"/>
          <p:cNvSpPr/>
          <p:nvPr/>
        </p:nvSpPr>
        <p:spPr>
          <a:xfrm>
            <a:off x="5858300" y="1443600"/>
            <a:ext cx="4228500" cy="1209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latin typeface="Fira Sans Extra Condensed"/>
              <a:ea typeface="Fira Sans Extra Condensed"/>
              <a:cs typeface="Fira Sans Extra Condensed"/>
              <a:sym typeface="Fira Sans Extra Condensed"/>
            </a:endParaRPr>
          </a:p>
        </p:txBody>
      </p:sp>
      <p:sp>
        <p:nvSpPr>
          <p:cNvPr id="1276" name="Google Shape;1276;g1077fff7107_0_0"/>
          <p:cNvSpPr txBox="1"/>
          <p:nvPr/>
        </p:nvSpPr>
        <p:spPr>
          <a:xfrm>
            <a:off x="6659850" y="1621625"/>
            <a:ext cx="3016500" cy="853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zh-TW" sz="2300">
                <a:solidFill>
                  <a:srgbClr val="E8EBF5"/>
                </a:solidFill>
                <a:latin typeface="Fira Sans Extra Condensed"/>
                <a:ea typeface="Fira Sans Extra Condensed"/>
                <a:cs typeface="Fira Sans Extra Condensed"/>
                <a:sym typeface="Fira Sans Extra Condensed"/>
              </a:rPr>
              <a:t>Category：</a:t>
            </a:r>
            <a:r>
              <a:rPr lang="zh-TW" sz="2300">
                <a:solidFill>
                  <a:srgbClr val="E8EBF5"/>
                </a:solidFill>
                <a:latin typeface="Fira Sans Extra Condensed"/>
                <a:ea typeface="Fira Sans Extra Condensed"/>
                <a:cs typeface="Fira Sans Extra Condensed"/>
                <a:sym typeface="Fira Sans Extra Condensed"/>
              </a:rPr>
              <a:t>Application</a:t>
            </a:r>
            <a:endParaRPr sz="2300">
              <a:solidFill>
                <a:srgbClr val="E8EBF5"/>
              </a:solidFill>
              <a:latin typeface="Fira Sans Extra Condensed"/>
              <a:ea typeface="Fira Sans Extra Condensed"/>
              <a:cs typeface="Fira Sans Extra Condensed"/>
              <a:sym typeface="Fira Sans Extra Condensed"/>
            </a:endParaRPr>
          </a:p>
          <a:p>
            <a:pPr indent="0" lvl="0" marL="0" marR="0" rtl="0" algn="l">
              <a:lnSpc>
                <a:spcPct val="115000"/>
              </a:lnSpc>
              <a:spcBef>
                <a:spcPts val="0"/>
              </a:spcBef>
              <a:spcAft>
                <a:spcPts val="0"/>
              </a:spcAft>
              <a:buNone/>
            </a:pPr>
            <a:r>
              <a:rPr b="1" lang="zh-TW" sz="2300">
                <a:solidFill>
                  <a:srgbClr val="E8EBF5"/>
                </a:solidFill>
                <a:latin typeface="Fira Sans Extra Condensed"/>
                <a:ea typeface="Fira Sans Extra Condensed"/>
                <a:cs typeface="Fira Sans Extra Condensed"/>
                <a:sym typeface="Fira Sans Extra Condensed"/>
              </a:rPr>
              <a:t>Live Channel</a:t>
            </a:r>
            <a:r>
              <a:rPr lang="zh-TW" sz="2300">
                <a:solidFill>
                  <a:srgbClr val="E8EBF5"/>
                </a:solidFill>
                <a:latin typeface="Fira Sans Extra Condensed"/>
                <a:ea typeface="Fira Sans Extra Condensed"/>
                <a:cs typeface="Fira Sans Extra Condensed"/>
                <a:sym typeface="Fira Sans Extra Condensed"/>
              </a:rPr>
              <a:t>：Day1 R3</a:t>
            </a:r>
            <a:endParaRPr b="1" sz="2200">
              <a:solidFill>
                <a:srgbClr val="E8EBF5"/>
              </a:solidFill>
              <a:latin typeface="Fira Sans Extra Condensed"/>
              <a:ea typeface="Fira Sans Extra Condensed"/>
              <a:cs typeface="Fira Sans Extra Condensed"/>
              <a:sym typeface="Fira Sans Extra Condensed"/>
            </a:endParaRPr>
          </a:p>
        </p:txBody>
      </p:sp>
      <p:grpSp>
        <p:nvGrpSpPr>
          <p:cNvPr id="1277" name="Google Shape;1277;g1077fff7107_0_0"/>
          <p:cNvGrpSpPr/>
          <p:nvPr/>
        </p:nvGrpSpPr>
        <p:grpSpPr>
          <a:xfrm>
            <a:off x="4547619" y="2899675"/>
            <a:ext cx="2000710" cy="1787906"/>
            <a:chOff x="1371588" y="2224771"/>
            <a:chExt cx="2141400" cy="2125929"/>
          </a:xfrm>
        </p:grpSpPr>
        <p:grpSp>
          <p:nvGrpSpPr>
            <p:cNvPr id="1278" name="Google Shape;1278;g1077fff7107_0_0"/>
            <p:cNvGrpSpPr/>
            <p:nvPr/>
          </p:nvGrpSpPr>
          <p:grpSpPr>
            <a:xfrm>
              <a:off x="1371588" y="2224771"/>
              <a:ext cx="2141400" cy="494104"/>
              <a:chOff x="457188" y="2605771"/>
              <a:chExt cx="2141400" cy="494104"/>
            </a:xfrm>
          </p:grpSpPr>
          <p:sp>
            <p:nvSpPr>
              <p:cNvPr id="1279" name="Google Shape;1279;g1077fff7107_0_0"/>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g1077fff7107_0_0"/>
              <p:cNvSpPr/>
              <p:nvPr/>
            </p:nvSpPr>
            <p:spPr>
              <a:xfrm>
                <a:off x="457194" y="2605771"/>
                <a:ext cx="7704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 name="Google Shape;1281;g1077fff7107_0_0"/>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g1077fff7107_0_0"/>
            <p:cNvSpPr txBox="1"/>
            <p:nvPr/>
          </p:nvSpPr>
          <p:spPr>
            <a:xfrm>
              <a:off x="1371588" y="3447996"/>
              <a:ext cx="2141400" cy="823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Live Viewers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(Concurrent)</a:t>
              </a:r>
              <a:endParaRPr sz="1500">
                <a:solidFill>
                  <a:srgbClr val="E06534"/>
                </a:solidFill>
                <a:latin typeface="Montserrat"/>
                <a:ea typeface="Montserrat"/>
                <a:cs typeface="Montserrat"/>
                <a:sym typeface="Montserrat"/>
              </a:endParaRPr>
            </a:p>
          </p:txBody>
        </p:sp>
        <p:sp>
          <p:nvSpPr>
            <p:cNvPr id="1283" name="Google Shape;1283;g1077fff7107_0_0"/>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70</a:t>
              </a:r>
              <a:endParaRPr b="1" sz="3000">
                <a:solidFill>
                  <a:srgbClr val="000000"/>
                </a:solidFill>
                <a:latin typeface="Rammetto One"/>
                <a:ea typeface="Rammetto One"/>
                <a:cs typeface="Rammetto One"/>
                <a:sym typeface="Rammetto One"/>
              </a:endParaRPr>
            </a:p>
          </p:txBody>
        </p:sp>
      </p:grpSp>
      <p:grpSp>
        <p:nvGrpSpPr>
          <p:cNvPr id="1284" name="Google Shape;1284;g1077fff7107_0_0"/>
          <p:cNvGrpSpPr/>
          <p:nvPr/>
        </p:nvGrpSpPr>
        <p:grpSpPr>
          <a:xfrm>
            <a:off x="6727525" y="2897600"/>
            <a:ext cx="2158053" cy="1789960"/>
            <a:chOff x="3722566" y="2222318"/>
            <a:chExt cx="2567582" cy="2128371"/>
          </a:xfrm>
        </p:grpSpPr>
        <p:sp>
          <p:nvSpPr>
            <p:cNvPr id="1285" name="Google Shape;1285;g1077fff7107_0_0"/>
            <p:cNvSpPr/>
            <p:nvPr/>
          </p:nvSpPr>
          <p:spPr>
            <a:xfrm>
              <a:off x="3725748" y="2692889"/>
              <a:ext cx="2564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1077fff7107_0_0"/>
            <p:cNvSpPr txBox="1"/>
            <p:nvPr/>
          </p:nvSpPr>
          <p:spPr>
            <a:xfrm>
              <a:off x="3725748" y="3448002"/>
              <a:ext cx="2564400" cy="823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zh-TW" sz="1800">
                  <a:solidFill>
                    <a:srgbClr val="224275"/>
                  </a:solidFill>
                  <a:latin typeface="Montserrat"/>
                  <a:ea typeface="Montserrat"/>
                  <a:cs typeface="Montserrat"/>
                  <a:sym typeface="Montserrat"/>
                </a:rPr>
                <a:t>Views Counted</a:t>
              </a:r>
              <a:endParaRPr b="1" sz="1800">
                <a:solidFill>
                  <a:srgbClr val="224275"/>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224275"/>
                  </a:solidFill>
                  <a:latin typeface="Montserrat"/>
                  <a:ea typeface="Montserrat"/>
                  <a:cs typeface="Montserrat"/>
                  <a:sym typeface="Montserrat"/>
                </a:rPr>
                <a:t>(Dec. to Dec.)</a:t>
              </a:r>
              <a:endParaRPr sz="1500">
                <a:solidFill>
                  <a:srgbClr val="224275"/>
                </a:solidFill>
                <a:latin typeface="Montserrat"/>
                <a:ea typeface="Montserrat"/>
                <a:cs typeface="Montserrat"/>
                <a:sym typeface="Montserrat"/>
              </a:endParaRPr>
            </a:p>
          </p:txBody>
        </p:sp>
        <p:grpSp>
          <p:nvGrpSpPr>
            <p:cNvPr id="1287" name="Google Shape;1287;g1077fff7107_0_0"/>
            <p:cNvGrpSpPr/>
            <p:nvPr/>
          </p:nvGrpSpPr>
          <p:grpSpPr>
            <a:xfrm>
              <a:off x="3722566" y="2222318"/>
              <a:ext cx="2567582" cy="496567"/>
              <a:chOff x="3417766" y="2603318"/>
              <a:chExt cx="2567582" cy="496567"/>
            </a:xfrm>
          </p:grpSpPr>
          <p:sp>
            <p:nvSpPr>
              <p:cNvPr id="1288" name="Google Shape;1288;g1077fff7107_0_0"/>
              <p:cNvSpPr/>
              <p:nvPr/>
            </p:nvSpPr>
            <p:spPr>
              <a:xfrm>
                <a:off x="3420948" y="2605785"/>
                <a:ext cx="2564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g1077fff7107_0_0"/>
              <p:cNvSpPr/>
              <p:nvPr/>
            </p:nvSpPr>
            <p:spPr>
              <a:xfrm>
                <a:off x="3417766" y="2603318"/>
                <a:ext cx="1371300" cy="494100"/>
              </a:xfrm>
              <a:prstGeom prst="rect">
                <a:avLst/>
              </a:pr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0" name="Google Shape;1290;g1077fff7107_0_0"/>
            <p:cNvSpPr txBox="1"/>
            <p:nvPr/>
          </p:nvSpPr>
          <p:spPr>
            <a:xfrm>
              <a:off x="3954035" y="2966903"/>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69</a:t>
              </a:r>
              <a:r>
                <a:rPr b="1" lang="zh-TW" sz="2500">
                  <a:latin typeface="Rammetto One"/>
                  <a:ea typeface="Rammetto One"/>
                  <a:cs typeface="Rammetto One"/>
                  <a:sym typeface="Rammetto One"/>
                </a:rPr>
                <a:t>+</a:t>
              </a:r>
              <a:endParaRPr b="1" sz="1500">
                <a:solidFill>
                  <a:srgbClr val="000000"/>
                </a:solidFill>
                <a:latin typeface="Rammetto One"/>
                <a:ea typeface="Rammetto One"/>
                <a:cs typeface="Rammetto One"/>
                <a:sym typeface="Rammetto One"/>
              </a:endParaRPr>
            </a:p>
          </p:txBody>
        </p:sp>
      </p:grpSp>
      <p:grpSp>
        <p:nvGrpSpPr>
          <p:cNvPr id="1291" name="Google Shape;1291;g1077fff7107_0_0"/>
          <p:cNvGrpSpPr/>
          <p:nvPr/>
        </p:nvGrpSpPr>
        <p:grpSpPr>
          <a:xfrm>
            <a:off x="9064634" y="2899050"/>
            <a:ext cx="2332844" cy="1789183"/>
            <a:chOff x="6754183" y="2605770"/>
            <a:chExt cx="2309975" cy="2125930"/>
          </a:xfrm>
        </p:grpSpPr>
        <p:sp>
          <p:nvSpPr>
            <p:cNvPr id="1292" name="Google Shape;1292;g1077fff7107_0_0"/>
            <p:cNvSpPr/>
            <p:nvPr/>
          </p:nvSpPr>
          <p:spPr>
            <a:xfrm>
              <a:off x="6754192" y="3073900"/>
              <a:ext cx="23097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g1077fff7107_0_0"/>
            <p:cNvGrpSpPr/>
            <p:nvPr/>
          </p:nvGrpSpPr>
          <p:grpSpPr>
            <a:xfrm>
              <a:off x="6754183" y="2605770"/>
              <a:ext cx="2309975" cy="494105"/>
              <a:chOff x="6754183" y="2605770"/>
              <a:chExt cx="2309975" cy="494105"/>
            </a:xfrm>
          </p:grpSpPr>
          <p:sp>
            <p:nvSpPr>
              <p:cNvPr id="1294" name="Google Shape;1294;g1077fff7107_0_0"/>
              <p:cNvSpPr/>
              <p:nvPr/>
            </p:nvSpPr>
            <p:spPr>
              <a:xfrm>
                <a:off x="6761958" y="2605775"/>
                <a:ext cx="23022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g1077fff7107_0_0"/>
              <p:cNvSpPr/>
              <p:nvPr/>
            </p:nvSpPr>
            <p:spPr>
              <a:xfrm>
                <a:off x="6754183" y="2605770"/>
                <a:ext cx="800700" cy="494100"/>
              </a:xfrm>
              <a:prstGeom prst="rect">
                <a:avLst/>
              </a:prstGeom>
              <a:solidFill>
                <a:srgbClr val="15B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g1077fff7107_0_0"/>
            <p:cNvSpPr txBox="1"/>
            <p:nvPr/>
          </p:nvSpPr>
          <p:spPr>
            <a:xfrm>
              <a:off x="6849753" y="3354175"/>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3</a:t>
              </a:r>
              <a:r>
                <a:rPr b="1" lang="zh-TW" sz="2000">
                  <a:latin typeface="Rammetto One"/>
                  <a:ea typeface="Rammetto One"/>
                  <a:cs typeface="Rammetto One"/>
                  <a:sym typeface="Rammetto One"/>
                </a:rPr>
                <a:t>rd</a:t>
              </a:r>
              <a:endParaRPr b="1" sz="2000">
                <a:solidFill>
                  <a:srgbClr val="000000"/>
                </a:solidFill>
                <a:latin typeface="Rammetto One"/>
                <a:ea typeface="Rammetto One"/>
                <a:cs typeface="Rammetto One"/>
                <a:sym typeface="Rammetto One"/>
              </a:endParaRPr>
            </a:p>
          </p:txBody>
        </p:sp>
        <p:sp>
          <p:nvSpPr>
            <p:cNvPr id="1297" name="Google Shape;1297;g1077fff7107_0_0"/>
            <p:cNvSpPr txBox="1"/>
            <p:nvPr/>
          </p:nvSpPr>
          <p:spPr>
            <a:xfrm>
              <a:off x="6846215" y="3829125"/>
              <a:ext cx="2141400" cy="804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zh-TW" sz="1600">
                  <a:solidFill>
                    <a:srgbClr val="15BFAD"/>
                  </a:solidFill>
                  <a:latin typeface="Montserrat"/>
                  <a:ea typeface="Montserrat"/>
                  <a:cs typeface="Montserrat"/>
                  <a:sym typeface="Montserrat"/>
                </a:rPr>
                <a:t>Highest Engagement Rate</a:t>
              </a:r>
              <a:endParaRPr b="1" sz="1600">
                <a:solidFill>
                  <a:srgbClr val="15BFAD"/>
                </a:solidFill>
                <a:latin typeface="Montserrat"/>
                <a:ea typeface="Montserrat"/>
                <a:cs typeface="Montserrat"/>
                <a:sym typeface="Montserrat"/>
              </a:endParaRPr>
            </a:p>
          </p:txBody>
        </p:sp>
      </p:grpSp>
      <p:grpSp>
        <p:nvGrpSpPr>
          <p:cNvPr id="1298" name="Google Shape;1298;g1077fff7107_0_0"/>
          <p:cNvGrpSpPr/>
          <p:nvPr/>
        </p:nvGrpSpPr>
        <p:grpSpPr>
          <a:xfrm>
            <a:off x="12464813" y="2560778"/>
            <a:ext cx="4233548" cy="1787903"/>
            <a:chOff x="1371588" y="2224775"/>
            <a:chExt cx="2141400" cy="2125925"/>
          </a:xfrm>
        </p:grpSpPr>
        <p:grpSp>
          <p:nvGrpSpPr>
            <p:cNvPr id="1299" name="Google Shape;1299;g1077fff7107_0_0"/>
            <p:cNvGrpSpPr/>
            <p:nvPr/>
          </p:nvGrpSpPr>
          <p:grpSpPr>
            <a:xfrm>
              <a:off x="1371588" y="2224775"/>
              <a:ext cx="2141400" cy="494100"/>
              <a:chOff x="457188" y="2605775"/>
              <a:chExt cx="2141400" cy="494100"/>
            </a:xfrm>
          </p:grpSpPr>
          <p:sp>
            <p:nvSpPr>
              <p:cNvPr id="1300" name="Google Shape;1300;g1077fff7107_0_0"/>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g1077fff7107_0_0"/>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2" name="Google Shape;1302;g1077fff7107_0_0"/>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g1077fff7107_0_0"/>
            <p:cNvSpPr txBox="1"/>
            <p:nvPr/>
          </p:nvSpPr>
          <p:spPr>
            <a:xfrm>
              <a:off x="1371593" y="3629201"/>
              <a:ext cx="11391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Live Viewers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(Concurrent)</a:t>
              </a:r>
              <a:endParaRPr sz="1500">
                <a:solidFill>
                  <a:srgbClr val="E06534"/>
                </a:solidFill>
                <a:latin typeface="Montserrat"/>
                <a:ea typeface="Montserrat"/>
                <a:cs typeface="Montserrat"/>
                <a:sym typeface="Montserrat"/>
              </a:endParaRPr>
            </a:p>
          </p:txBody>
        </p:sp>
        <p:sp>
          <p:nvSpPr>
            <p:cNvPr id="1304" name="Google Shape;1304;g1077fff7107_0_0"/>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70</a:t>
              </a:r>
              <a:r>
                <a:rPr b="1" lang="zh-TW" sz="3000">
                  <a:latin typeface="Rammetto One"/>
                  <a:ea typeface="Rammetto One"/>
                  <a:cs typeface="Rammetto One"/>
                  <a:sym typeface="Rammetto One"/>
                </a:rPr>
                <a:t> + 64</a:t>
              </a:r>
              <a:endParaRPr b="1" sz="3000">
                <a:solidFill>
                  <a:srgbClr val="000000"/>
                </a:solidFill>
                <a:latin typeface="Rammetto One"/>
                <a:ea typeface="Rammetto One"/>
                <a:cs typeface="Rammetto One"/>
                <a:sym typeface="Rammetto One"/>
              </a:endParaRPr>
            </a:p>
          </p:txBody>
        </p:sp>
      </p:grpSp>
      <p:sp>
        <p:nvSpPr>
          <p:cNvPr id="1305" name="Google Shape;1305;g1077fff7107_0_0"/>
          <p:cNvSpPr txBox="1"/>
          <p:nvPr/>
        </p:nvSpPr>
        <p:spPr>
          <a:xfrm>
            <a:off x="14141221" y="3741900"/>
            <a:ext cx="3016500" cy="4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Views Counted</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None/>
            </a:pPr>
            <a:r>
              <a:rPr lang="zh-TW" sz="1500">
                <a:solidFill>
                  <a:srgbClr val="E06534"/>
                </a:solidFill>
                <a:latin typeface="Montserrat"/>
                <a:ea typeface="Montserrat"/>
                <a:cs typeface="Montserrat"/>
                <a:sym typeface="Montserrat"/>
              </a:rPr>
              <a:t>(Dec. to Dec.)</a:t>
            </a:r>
            <a:endParaRPr sz="1500">
              <a:solidFill>
                <a:srgbClr val="E06534"/>
              </a:solidFill>
              <a:latin typeface="Montserrat"/>
              <a:ea typeface="Montserrat"/>
              <a:cs typeface="Montserrat"/>
              <a:sym typeface="Montserrat"/>
            </a:endParaRPr>
          </a:p>
        </p:txBody>
      </p:sp>
      <p:grpSp>
        <p:nvGrpSpPr>
          <p:cNvPr id="1306" name="Google Shape;1306;g1077fff7107_0_0"/>
          <p:cNvGrpSpPr/>
          <p:nvPr/>
        </p:nvGrpSpPr>
        <p:grpSpPr>
          <a:xfrm>
            <a:off x="13681564" y="615879"/>
            <a:ext cx="1800061" cy="1787903"/>
            <a:chOff x="1371588" y="2224775"/>
            <a:chExt cx="2141400" cy="2125925"/>
          </a:xfrm>
        </p:grpSpPr>
        <p:grpSp>
          <p:nvGrpSpPr>
            <p:cNvPr id="1307" name="Google Shape;1307;g1077fff7107_0_0"/>
            <p:cNvGrpSpPr/>
            <p:nvPr/>
          </p:nvGrpSpPr>
          <p:grpSpPr>
            <a:xfrm>
              <a:off x="1371588" y="2224775"/>
              <a:ext cx="2141400" cy="494100"/>
              <a:chOff x="457188" y="2605775"/>
              <a:chExt cx="2141400" cy="494100"/>
            </a:xfrm>
          </p:grpSpPr>
          <p:sp>
            <p:nvSpPr>
              <p:cNvPr id="1308" name="Google Shape;1308;g1077fff7107_0_0"/>
              <p:cNvSpPr/>
              <p:nvPr/>
            </p:nvSpPr>
            <p:spPr>
              <a:xfrm>
                <a:off x="457188" y="2605775"/>
                <a:ext cx="2141400" cy="494100"/>
              </a:xfrm>
              <a:prstGeom prst="rect">
                <a:avLst/>
              </a:pr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1077fff7107_0_0"/>
              <p:cNvSpPr/>
              <p:nvPr/>
            </p:nvSpPr>
            <p:spPr>
              <a:xfrm>
                <a:off x="457194" y="2605775"/>
                <a:ext cx="645600" cy="494100"/>
              </a:xfrm>
              <a:prstGeom prst="rect">
                <a:avLst/>
              </a:pr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0" name="Google Shape;1310;g1077fff7107_0_0"/>
            <p:cNvSpPr/>
            <p:nvPr/>
          </p:nvSpPr>
          <p:spPr>
            <a:xfrm>
              <a:off x="1371588" y="2692900"/>
              <a:ext cx="2141400" cy="165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1077fff7107_0_0"/>
            <p:cNvSpPr txBox="1"/>
            <p:nvPr/>
          </p:nvSpPr>
          <p:spPr>
            <a:xfrm>
              <a:off x="1371588" y="3629209"/>
              <a:ext cx="2141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rgbClr val="E06534"/>
                  </a:solidFill>
                  <a:latin typeface="Montserrat"/>
                  <a:ea typeface="Montserrat"/>
                  <a:cs typeface="Montserrat"/>
                  <a:sym typeface="Montserrat"/>
                </a:rPr>
                <a:t>Total Views</a:t>
              </a:r>
              <a:endParaRPr b="1" sz="1800">
                <a:solidFill>
                  <a:srgbClr val="E06534"/>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zh-TW" sz="1500">
                  <a:solidFill>
                    <a:srgbClr val="E06534"/>
                  </a:solidFill>
                  <a:latin typeface="Montserrat"/>
                  <a:ea typeface="Montserrat"/>
                  <a:cs typeface="Montserrat"/>
                  <a:sym typeface="Montserrat"/>
                </a:rPr>
                <a:t>(Dec. to Dec.)</a:t>
              </a:r>
              <a:endParaRPr b="1" sz="1800">
                <a:solidFill>
                  <a:srgbClr val="E06534"/>
                </a:solidFill>
                <a:latin typeface="Montserrat"/>
                <a:ea typeface="Montserrat"/>
                <a:cs typeface="Montserrat"/>
                <a:sym typeface="Montserrat"/>
              </a:endParaRPr>
            </a:p>
          </p:txBody>
        </p:sp>
        <p:sp>
          <p:nvSpPr>
            <p:cNvPr id="1312" name="Google Shape;1312;g1077fff7107_0_0"/>
            <p:cNvSpPr txBox="1"/>
            <p:nvPr/>
          </p:nvSpPr>
          <p:spPr>
            <a:xfrm>
              <a:off x="1375188" y="2973188"/>
              <a:ext cx="2134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latin typeface="Rammetto One"/>
                  <a:ea typeface="Rammetto One"/>
                  <a:cs typeface="Rammetto One"/>
                  <a:sym typeface="Rammetto One"/>
                </a:rPr>
                <a:t>134</a:t>
              </a:r>
              <a:endParaRPr b="1" sz="3000">
                <a:solidFill>
                  <a:srgbClr val="000000"/>
                </a:solidFill>
                <a:latin typeface="Rammetto One"/>
                <a:ea typeface="Rammetto One"/>
                <a:cs typeface="Rammetto One"/>
                <a:sym typeface="Rammetto One"/>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316" name="Shape 1316"/>
        <p:cNvGrpSpPr/>
        <p:nvPr/>
      </p:nvGrpSpPr>
      <p:grpSpPr>
        <a:xfrm>
          <a:off x="0" y="0"/>
          <a:ext cx="0" cy="0"/>
          <a:chOff x="0" y="0"/>
          <a:chExt cx="0" cy="0"/>
        </a:xfrm>
      </p:grpSpPr>
      <p:sp>
        <p:nvSpPr>
          <p:cNvPr id="1317" name="Google Shape;1317;g105c6639601_0_638"/>
          <p:cNvSpPr/>
          <p:nvPr/>
        </p:nvSpPr>
        <p:spPr>
          <a:xfrm>
            <a:off x="4510263" y="2590425"/>
            <a:ext cx="5755500" cy="1900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500"/>
              </a:spcBef>
              <a:spcAft>
                <a:spcPts val="0"/>
              </a:spcAft>
              <a:buClr>
                <a:schemeClr val="dk1"/>
              </a:buClr>
              <a:buSzPts val="1100"/>
              <a:buFont typeface="Arial"/>
              <a:buNone/>
            </a:pPr>
            <a:r>
              <a:t/>
            </a:r>
            <a:endParaRPr>
              <a:solidFill>
                <a:srgbClr val="E8EBF5"/>
              </a:solidFill>
            </a:endParaRPr>
          </a:p>
        </p:txBody>
      </p:sp>
      <p:sp>
        <p:nvSpPr>
          <p:cNvPr id="1318" name="Google Shape;1318;g105c6639601_0_638"/>
          <p:cNvSpPr txBox="1"/>
          <p:nvPr/>
        </p:nvSpPr>
        <p:spPr>
          <a:xfrm>
            <a:off x="543750" y="632925"/>
            <a:ext cx="11104500" cy="6207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Reference for the </a:t>
            </a:r>
            <a:r>
              <a:rPr b="1" lang="zh-TW" sz="3700">
                <a:solidFill>
                  <a:srgbClr val="CDD4EA"/>
                </a:solidFill>
                <a:latin typeface="Libre Baskerville"/>
                <a:ea typeface="Libre Baskerville"/>
                <a:cs typeface="Libre Baskerville"/>
                <a:sym typeface="Libre Baskerville"/>
              </a:rPr>
              <a:t>Volume of Booths Traffic</a:t>
            </a:r>
            <a:endParaRPr sz="3700">
              <a:solidFill>
                <a:srgbClr val="CDD4EA"/>
              </a:solidFill>
            </a:endParaRPr>
          </a:p>
        </p:txBody>
      </p:sp>
      <p:pic>
        <p:nvPicPr>
          <p:cNvPr descr="n0qA-MuCS-r_Q8A_dWccvjsCUBM4cEeSaUJ9Cwx5JjPpaM4C0wx0rbC0RK_P0e89FGSkoGCWhhYgnw35D2G8imtLsKzj0XcVzdQiHuzDgVjv25Uz5kK-ig3T94XOknr-NFfsBc7aj-w=s0.png" id="1319" name="Google Shape;1319;g105c6639601_0_638">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sp>
        <p:nvSpPr>
          <p:cNvPr id="1320" name="Google Shape;1320;g105c6639601_0_638"/>
          <p:cNvSpPr txBox="1"/>
          <p:nvPr/>
        </p:nvSpPr>
        <p:spPr>
          <a:xfrm>
            <a:off x="1282800" y="5014925"/>
            <a:ext cx="9626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000">
                <a:solidFill>
                  <a:schemeClr val="lt1"/>
                </a:solidFill>
                <a:latin typeface="Libre Baskerville"/>
                <a:ea typeface="Libre Baskerville"/>
                <a:cs typeface="Libre Baskerville"/>
                <a:sym typeface="Libre Baskerville"/>
              </a:rPr>
              <a:t>Note:</a:t>
            </a:r>
            <a:r>
              <a:rPr lang="zh-TW" sz="2000">
                <a:solidFill>
                  <a:schemeClr val="lt1"/>
                </a:solidFill>
                <a:latin typeface="Libre Baskerville"/>
                <a:ea typeface="Libre Baskerville"/>
                <a:cs typeface="Libre Baskerville"/>
                <a:sym typeface="Libre Baskerville"/>
              </a:rPr>
              <a:t> There are </a:t>
            </a:r>
            <a:r>
              <a:rPr b="1" lang="zh-TW" sz="2000">
                <a:solidFill>
                  <a:schemeClr val="lt1"/>
                </a:solidFill>
                <a:latin typeface="Libre Baskerville"/>
                <a:ea typeface="Libre Baskerville"/>
                <a:cs typeface="Libre Baskerville"/>
                <a:sym typeface="Libre Baskerville"/>
              </a:rPr>
              <a:t>46</a:t>
            </a:r>
            <a:r>
              <a:rPr lang="zh-TW" sz="2000">
                <a:solidFill>
                  <a:schemeClr val="lt1"/>
                </a:solidFill>
                <a:latin typeface="Libre Baskerville"/>
                <a:ea typeface="Libre Baskerville"/>
                <a:cs typeface="Libre Baskerville"/>
                <a:sym typeface="Libre Baskerville"/>
              </a:rPr>
              <a:t> interactive objects at booths in total, </a:t>
            </a:r>
            <a:endParaRPr sz="2000">
              <a:solidFill>
                <a:schemeClr val="lt1"/>
              </a:solidFill>
              <a:latin typeface="Libre Baskerville"/>
              <a:ea typeface="Libre Baskerville"/>
              <a:cs typeface="Libre Baskerville"/>
              <a:sym typeface="Libre Baskerville"/>
            </a:endParaRPr>
          </a:p>
          <a:p>
            <a:pPr indent="0" lvl="0" marL="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and the overall clicks collected from sponsors’ booths are </a:t>
            </a:r>
            <a:r>
              <a:rPr b="1" lang="zh-TW" sz="2000">
                <a:solidFill>
                  <a:schemeClr val="lt1"/>
                </a:solidFill>
                <a:latin typeface="Libre Baskerville"/>
                <a:ea typeface="Libre Baskerville"/>
                <a:cs typeface="Libre Baskerville"/>
                <a:sym typeface="Libre Baskerville"/>
              </a:rPr>
              <a:t>4,346</a:t>
            </a:r>
            <a:r>
              <a:rPr lang="zh-TW" sz="2000">
                <a:solidFill>
                  <a:schemeClr val="lt1"/>
                </a:solidFill>
                <a:latin typeface="Libre Baskerville"/>
                <a:ea typeface="Libre Baskerville"/>
                <a:cs typeface="Libre Baskerville"/>
                <a:sym typeface="Libre Baskerville"/>
              </a:rPr>
              <a:t> times</a:t>
            </a:r>
            <a:endParaRPr sz="2000">
              <a:solidFill>
                <a:schemeClr val="lt1"/>
              </a:solidFill>
              <a:latin typeface="Libre Baskerville"/>
              <a:ea typeface="Libre Baskerville"/>
              <a:cs typeface="Libre Baskerville"/>
              <a:sym typeface="Libre Baskerville"/>
            </a:endParaRPr>
          </a:p>
        </p:txBody>
      </p:sp>
      <p:grpSp>
        <p:nvGrpSpPr>
          <p:cNvPr id="1321" name="Google Shape;1321;g105c6639601_0_638"/>
          <p:cNvGrpSpPr/>
          <p:nvPr/>
        </p:nvGrpSpPr>
        <p:grpSpPr>
          <a:xfrm>
            <a:off x="5717200" y="3325300"/>
            <a:ext cx="3294575" cy="954300"/>
            <a:chOff x="5565025" y="3362675"/>
            <a:chExt cx="3294575" cy="954300"/>
          </a:xfrm>
        </p:grpSpPr>
        <p:sp>
          <p:nvSpPr>
            <p:cNvPr id="1322" name="Google Shape;1322;g105c6639601_0_638"/>
            <p:cNvSpPr txBox="1"/>
            <p:nvPr/>
          </p:nvSpPr>
          <p:spPr>
            <a:xfrm>
              <a:off x="5565025" y="3439625"/>
              <a:ext cx="2166000" cy="8004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Clr>
                  <a:schemeClr val="dk1"/>
                </a:buClr>
                <a:buSzPts val="1100"/>
                <a:buFont typeface="Arial"/>
                <a:buNone/>
              </a:pPr>
              <a:r>
                <a:rPr b="1" lang="zh-TW" sz="4000">
                  <a:solidFill>
                    <a:srgbClr val="434343"/>
                  </a:solidFill>
                  <a:latin typeface="Libre Baskerville"/>
                  <a:ea typeface="Libre Baskerville"/>
                  <a:cs typeface="Libre Baskerville"/>
                  <a:sym typeface="Libre Baskerville"/>
                </a:rPr>
                <a:t>212</a:t>
              </a:r>
              <a:endParaRPr>
                <a:solidFill>
                  <a:srgbClr val="434343"/>
                </a:solidFill>
                <a:latin typeface="Calibri"/>
                <a:ea typeface="Calibri"/>
                <a:cs typeface="Calibri"/>
                <a:sym typeface="Calibri"/>
              </a:endParaRPr>
            </a:p>
          </p:txBody>
        </p:sp>
        <p:sp>
          <p:nvSpPr>
            <p:cNvPr id="1323" name="Google Shape;1323;g105c6639601_0_638"/>
            <p:cNvSpPr txBox="1"/>
            <p:nvPr/>
          </p:nvSpPr>
          <p:spPr>
            <a:xfrm>
              <a:off x="6870900" y="3362675"/>
              <a:ext cx="1988700" cy="9543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None/>
              </a:pPr>
              <a:r>
                <a:rPr b="1" lang="zh-TW" sz="3000">
                  <a:solidFill>
                    <a:srgbClr val="434343"/>
                  </a:solidFill>
                  <a:latin typeface="Libre Baskerville"/>
                  <a:ea typeface="Libre Baskerville"/>
                  <a:cs typeface="Libre Baskerville"/>
                  <a:sym typeface="Libre Baskerville"/>
                </a:rPr>
                <a:t>times</a:t>
              </a:r>
              <a:r>
                <a:rPr lang="zh-TW" sz="3000">
                  <a:solidFill>
                    <a:srgbClr val="434343"/>
                  </a:solidFill>
                  <a:latin typeface="Libre Baskerville"/>
                  <a:ea typeface="Libre Baskerville"/>
                  <a:cs typeface="Libre Baskerville"/>
                  <a:sym typeface="Libre Baskerville"/>
                </a:rPr>
                <a:t> </a:t>
              </a:r>
              <a:endParaRPr sz="3000">
                <a:solidFill>
                  <a:srgbClr val="434343"/>
                </a:solidFill>
                <a:latin typeface="Libre Baskerville"/>
                <a:ea typeface="Libre Baskerville"/>
                <a:cs typeface="Libre Baskerville"/>
                <a:sym typeface="Libre Baskerville"/>
              </a:endParaRPr>
            </a:p>
            <a:p>
              <a:pPr indent="0" lvl="0" marL="0" rtl="0" algn="ctr">
                <a:spcBef>
                  <a:spcPts val="0"/>
                </a:spcBef>
                <a:spcAft>
                  <a:spcPts val="0"/>
                </a:spcAft>
                <a:buClr>
                  <a:schemeClr val="dk1"/>
                </a:buClr>
                <a:buSzPts val="1100"/>
                <a:buFont typeface="Arial"/>
                <a:buNone/>
              </a:pPr>
              <a:r>
                <a:rPr lang="zh-TW" sz="2000">
                  <a:solidFill>
                    <a:srgbClr val="434343"/>
                  </a:solidFill>
                  <a:latin typeface="Libre Baskerville"/>
                  <a:ea typeface="Libre Baskerville"/>
                  <a:cs typeface="Libre Baskerville"/>
                  <a:sym typeface="Libre Baskerville"/>
                </a:rPr>
                <a:t>(max)</a:t>
              </a:r>
              <a:endParaRPr sz="2000">
                <a:solidFill>
                  <a:srgbClr val="434343"/>
                </a:solidFill>
                <a:latin typeface="Calibri"/>
                <a:ea typeface="Calibri"/>
                <a:cs typeface="Calibri"/>
                <a:sym typeface="Calibri"/>
              </a:endParaRPr>
            </a:p>
          </p:txBody>
        </p:sp>
      </p:grpSp>
      <p:pic>
        <p:nvPicPr>
          <p:cNvPr descr="icons8-3rd-place-medal-100.png" id="1324" name="Google Shape;1324;g105c6639601_0_638"/>
          <p:cNvPicPr preferRelativeResize="0"/>
          <p:nvPr/>
        </p:nvPicPr>
        <p:blipFill>
          <a:blip r:embed="rId5">
            <a:alphaModFix/>
          </a:blip>
          <a:stretch>
            <a:fillRect/>
          </a:stretch>
        </p:blipFill>
        <p:spPr>
          <a:xfrm>
            <a:off x="8792125" y="2965200"/>
            <a:ext cx="914400" cy="914400"/>
          </a:xfrm>
          <a:prstGeom prst="rect">
            <a:avLst/>
          </a:prstGeom>
          <a:noFill/>
          <a:ln>
            <a:noFill/>
          </a:ln>
          <a:effectLst>
            <a:outerShdw blurRad="57150" rotWithShape="0" algn="bl" dist="57150">
              <a:srgbClr val="000000">
                <a:alpha val="50000"/>
              </a:srgbClr>
            </a:outerShdw>
          </a:effectLst>
        </p:spPr>
      </p:pic>
      <p:grpSp>
        <p:nvGrpSpPr>
          <p:cNvPr id="1325" name="Google Shape;1325;g105c6639601_0_638"/>
          <p:cNvGrpSpPr/>
          <p:nvPr/>
        </p:nvGrpSpPr>
        <p:grpSpPr>
          <a:xfrm>
            <a:off x="1658889" y="2278466"/>
            <a:ext cx="2278028" cy="2083625"/>
            <a:chOff x="694026" y="2850300"/>
            <a:chExt cx="2278028" cy="2083625"/>
          </a:xfrm>
        </p:grpSpPr>
        <p:sp>
          <p:nvSpPr>
            <p:cNvPr id="1326" name="Google Shape;1326;g105c6639601_0_638"/>
            <p:cNvSpPr/>
            <p:nvPr/>
          </p:nvSpPr>
          <p:spPr>
            <a:xfrm>
              <a:off x="1422200" y="4080550"/>
              <a:ext cx="589700" cy="734075"/>
            </a:xfrm>
            <a:custGeom>
              <a:rect b="b" l="l" r="r" t="t"/>
              <a:pathLst>
                <a:path extrusionOk="0" fill="none" h="29363" w="23588">
                  <a:moveTo>
                    <a:pt x="0" y="1"/>
                  </a:moveTo>
                  <a:lnTo>
                    <a:pt x="23587" y="1"/>
                  </a:lnTo>
                  <a:lnTo>
                    <a:pt x="23587" y="29363"/>
                  </a:lnTo>
                  <a:lnTo>
                    <a:pt x="0"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g105c6639601_0_638"/>
            <p:cNvSpPr/>
            <p:nvPr/>
          </p:nvSpPr>
          <p:spPr>
            <a:xfrm>
              <a:off x="1625075" y="4080550"/>
              <a:ext cx="589700" cy="734075"/>
            </a:xfrm>
            <a:custGeom>
              <a:rect b="b" l="l" r="r" t="t"/>
              <a:pathLst>
                <a:path extrusionOk="0" fill="none" h="29363" w="23588">
                  <a:moveTo>
                    <a:pt x="1" y="1"/>
                  </a:moveTo>
                  <a:lnTo>
                    <a:pt x="23588" y="1"/>
                  </a:lnTo>
                  <a:lnTo>
                    <a:pt x="23588" y="29363"/>
                  </a:lnTo>
                  <a:lnTo>
                    <a:pt x="1"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g105c6639601_0_638"/>
            <p:cNvSpPr/>
            <p:nvPr/>
          </p:nvSpPr>
          <p:spPr>
            <a:xfrm>
              <a:off x="1050600" y="2850300"/>
              <a:ext cx="1158100" cy="1313875"/>
            </a:xfrm>
            <a:custGeom>
              <a:rect b="b" l="l" r="r" t="t"/>
              <a:pathLst>
                <a:path extrusionOk="0" h="52555" w="46324">
                  <a:moveTo>
                    <a:pt x="4347" y="0"/>
                  </a:moveTo>
                  <a:cubicBezTo>
                    <a:pt x="1885" y="0"/>
                    <a:pt x="1" y="2189"/>
                    <a:pt x="365" y="4620"/>
                  </a:cubicBezTo>
                  <a:lnTo>
                    <a:pt x="6110" y="44378"/>
                  </a:lnTo>
                  <a:cubicBezTo>
                    <a:pt x="6809" y="49089"/>
                    <a:pt x="10821" y="52554"/>
                    <a:pt x="15594" y="52554"/>
                  </a:cubicBezTo>
                  <a:lnTo>
                    <a:pt x="45503" y="52554"/>
                  </a:lnTo>
                  <a:lnTo>
                    <a:pt x="46324" y="47387"/>
                  </a:lnTo>
                  <a:lnTo>
                    <a:pt x="27053" y="44165"/>
                  </a:lnTo>
                  <a:lnTo>
                    <a:pt x="22980" y="0"/>
                  </a:lnTo>
                  <a:close/>
                </a:path>
              </a:pathLst>
            </a:custGeom>
            <a:solidFill>
              <a:srgbClr val="544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g105c6639601_0_638"/>
            <p:cNvSpPr/>
            <p:nvPr/>
          </p:nvSpPr>
          <p:spPr>
            <a:xfrm>
              <a:off x="1608275" y="3589675"/>
              <a:ext cx="312350" cy="63075"/>
            </a:xfrm>
            <a:custGeom>
              <a:rect b="b" l="l" r="r" t="t"/>
              <a:pathLst>
                <a:path extrusionOk="0" h="2523" w="12494">
                  <a:moveTo>
                    <a:pt x="1" y="0"/>
                  </a:moveTo>
                  <a:lnTo>
                    <a:pt x="1" y="2523"/>
                  </a:lnTo>
                  <a:lnTo>
                    <a:pt x="12493" y="2523"/>
                  </a:lnTo>
                  <a:lnTo>
                    <a:pt x="12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g105c6639601_0_638"/>
            <p:cNvSpPr/>
            <p:nvPr/>
          </p:nvSpPr>
          <p:spPr>
            <a:xfrm>
              <a:off x="1920600" y="3589675"/>
              <a:ext cx="485600" cy="63075"/>
            </a:xfrm>
            <a:custGeom>
              <a:rect b="b" l="l" r="r" t="t"/>
              <a:pathLst>
                <a:path extrusionOk="0" h="2523" w="19424">
                  <a:moveTo>
                    <a:pt x="0" y="0"/>
                  </a:moveTo>
                  <a:lnTo>
                    <a:pt x="0" y="2523"/>
                  </a:lnTo>
                  <a:lnTo>
                    <a:pt x="19423" y="2523"/>
                  </a:lnTo>
                  <a:lnTo>
                    <a:pt x="19423"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g105c6639601_0_638"/>
            <p:cNvSpPr/>
            <p:nvPr/>
          </p:nvSpPr>
          <p:spPr>
            <a:xfrm>
              <a:off x="1920600" y="3150450"/>
              <a:ext cx="663400" cy="439250"/>
            </a:xfrm>
            <a:custGeom>
              <a:rect b="b" l="l" r="r" t="t"/>
              <a:pathLst>
                <a:path extrusionOk="0" h="17570" w="26536">
                  <a:moveTo>
                    <a:pt x="7143" y="1"/>
                  </a:moveTo>
                  <a:lnTo>
                    <a:pt x="0" y="17569"/>
                  </a:lnTo>
                  <a:lnTo>
                    <a:pt x="19423" y="17569"/>
                  </a:lnTo>
                  <a:lnTo>
                    <a:pt x="26536"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g105c6639601_0_638"/>
            <p:cNvSpPr/>
            <p:nvPr/>
          </p:nvSpPr>
          <p:spPr>
            <a:xfrm>
              <a:off x="1920600" y="3150450"/>
              <a:ext cx="178600" cy="439250"/>
            </a:xfrm>
            <a:custGeom>
              <a:rect b="b" l="l" r="r" t="t"/>
              <a:pathLst>
                <a:path extrusionOk="0" fill="none" h="17570" w="7144">
                  <a:moveTo>
                    <a:pt x="7143" y="1"/>
                  </a:moveTo>
                  <a:lnTo>
                    <a:pt x="0" y="17569"/>
                  </a:lnTo>
                </a:path>
              </a:pathLst>
            </a:custGeom>
            <a:noFill/>
            <a:ln cap="flat" cmpd="sng" w="10650">
              <a:solidFill>
                <a:srgbClr val="09125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g105c6639601_0_638"/>
            <p:cNvSpPr/>
            <p:nvPr/>
          </p:nvSpPr>
          <p:spPr>
            <a:xfrm>
              <a:off x="1746575" y="3605625"/>
              <a:ext cx="117050" cy="28150"/>
            </a:xfrm>
            <a:custGeom>
              <a:rect b="b" l="l" r="r" t="t"/>
              <a:pathLst>
                <a:path extrusionOk="0" h="1126" w="4682">
                  <a:moveTo>
                    <a:pt x="1" y="0"/>
                  </a:moveTo>
                  <a:lnTo>
                    <a:pt x="1" y="1125"/>
                  </a:lnTo>
                  <a:lnTo>
                    <a:pt x="4682" y="1125"/>
                  </a:lnTo>
                  <a:lnTo>
                    <a:pt x="4682"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g105c6639601_0_638"/>
            <p:cNvSpPr/>
            <p:nvPr/>
          </p:nvSpPr>
          <p:spPr>
            <a:xfrm>
              <a:off x="694026" y="3652750"/>
              <a:ext cx="2278028" cy="70675"/>
            </a:xfrm>
            <a:custGeom>
              <a:rect b="b" l="l" r="r" t="t"/>
              <a:pathLst>
                <a:path extrusionOk="0" h="2827" w="225659">
                  <a:moveTo>
                    <a:pt x="0" y="0"/>
                  </a:moveTo>
                  <a:lnTo>
                    <a:pt x="0" y="2827"/>
                  </a:lnTo>
                  <a:lnTo>
                    <a:pt x="225658" y="2827"/>
                  </a:lnTo>
                  <a:lnTo>
                    <a:pt x="225658" y="0"/>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g105c6639601_0_638"/>
            <p:cNvSpPr/>
            <p:nvPr/>
          </p:nvSpPr>
          <p:spPr>
            <a:xfrm>
              <a:off x="942675"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g105c6639601_0_638"/>
            <p:cNvSpPr/>
            <p:nvPr/>
          </p:nvSpPr>
          <p:spPr>
            <a:xfrm>
              <a:off x="942675"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g105c6639601_0_638"/>
            <p:cNvSpPr/>
            <p:nvPr/>
          </p:nvSpPr>
          <p:spPr>
            <a:xfrm>
              <a:off x="2584000"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g105c6639601_0_638"/>
            <p:cNvSpPr/>
            <p:nvPr/>
          </p:nvSpPr>
          <p:spPr>
            <a:xfrm>
              <a:off x="2584000"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g105c6639601_0_638"/>
          <p:cNvSpPr/>
          <p:nvPr/>
        </p:nvSpPr>
        <p:spPr>
          <a:xfrm>
            <a:off x="4181598" y="2062566"/>
            <a:ext cx="6365787" cy="970028"/>
          </a:xfrm>
          <a:prstGeom prst="roundRect">
            <a:avLst>
              <a:gd fmla="val 50000" name="adj"/>
            </a:avLst>
          </a:prstGeom>
          <a:solidFill>
            <a:srgbClr val="EFEFEF"/>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solidFill>
                  <a:srgbClr val="434343"/>
                </a:solidFill>
                <a:latin typeface="Libre Baskerville"/>
                <a:ea typeface="Libre Baskerville"/>
                <a:cs typeface="Libre Baskerville"/>
                <a:sym typeface="Libre Baskerville"/>
              </a:rPr>
              <a:t>Clicks at your booth</a:t>
            </a:r>
            <a:endParaRPr b="1" sz="3000">
              <a:solidFill>
                <a:srgbClr val="434343"/>
              </a:solidFill>
              <a:latin typeface="Libre Baskerville"/>
              <a:ea typeface="Libre Baskerville"/>
              <a:cs typeface="Libre Baskerville"/>
              <a:sym typeface="Libre Baskervill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343" name="Shape 1343"/>
        <p:cNvGrpSpPr/>
        <p:nvPr/>
      </p:nvGrpSpPr>
      <p:grpSpPr>
        <a:xfrm>
          <a:off x="0" y="0"/>
          <a:ext cx="0" cy="0"/>
          <a:chOff x="0" y="0"/>
          <a:chExt cx="0" cy="0"/>
        </a:xfrm>
      </p:grpSpPr>
      <p:pic>
        <p:nvPicPr>
          <p:cNvPr id="1344" name="Google Shape;1344;g1085ccddd57_0_113"/>
          <p:cNvPicPr preferRelativeResize="0"/>
          <p:nvPr/>
        </p:nvPicPr>
        <p:blipFill rotWithShape="1">
          <a:blip r:embed="rId3">
            <a:alphaModFix/>
          </a:blip>
          <a:srcRect b="0" l="0" r="0" t="0"/>
          <a:stretch/>
        </p:blipFill>
        <p:spPr>
          <a:xfrm>
            <a:off x="4664075" y="413275"/>
            <a:ext cx="2863850" cy="4548450"/>
          </a:xfrm>
          <a:prstGeom prst="rect">
            <a:avLst/>
          </a:prstGeom>
          <a:noFill/>
          <a:ln>
            <a:noFill/>
          </a:ln>
        </p:spPr>
      </p:pic>
      <p:cxnSp>
        <p:nvCxnSpPr>
          <p:cNvPr id="1345" name="Google Shape;1345;g1085ccddd57_0_113"/>
          <p:cNvCxnSpPr/>
          <p:nvPr/>
        </p:nvCxnSpPr>
        <p:spPr>
          <a:xfrm>
            <a:off x="434578" y="373856"/>
            <a:ext cx="11379300" cy="6300"/>
          </a:xfrm>
          <a:prstGeom prst="straightConnector1">
            <a:avLst/>
          </a:prstGeom>
          <a:noFill/>
          <a:ln cap="rnd" cmpd="sng" w="19050">
            <a:solidFill>
              <a:schemeClr val="lt2"/>
            </a:solidFill>
            <a:prstDash val="solid"/>
            <a:miter lim="800000"/>
            <a:headEnd len="sm" w="sm" type="none"/>
            <a:tailEnd len="sm" w="sm" type="none"/>
          </a:ln>
        </p:spPr>
      </p:cxnSp>
      <p:cxnSp>
        <p:nvCxnSpPr>
          <p:cNvPr id="1346" name="Google Shape;1346;g1085ccddd57_0_113"/>
          <p:cNvCxnSpPr/>
          <p:nvPr/>
        </p:nvCxnSpPr>
        <p:spPr>
          <a:xfrm>
            <a:off x="406353" y="6477856"/>
            <a:ext cx="11379300" cy="6300"/>
          </a:xfrm>
          <a:prstGeom prst="straightConnector1">
            <a:avLst/>
          </a:prstGeom>
          <a:noFill/>
          <a:ln cap="rnd" cmpd="sng" w="19050">
            <a:solidFill>
              <a:schemeClr val="lt2"/>
            </a:solidFill>
            <a:prstDash val="solid"/>
            <a:miter lim="800000"/>
            <a:headEnd len="sm" w="sm" type="none"/>
            <a:tailEnd len="sm" w="sm" type="none"/>
          </a:ln>
        </p:spPr>
      </p:cxnSp>
      <p:pic>
        <p:nvPicPr>
          <p:cNvPr descr="icons8-spotify-100.png" id="1347" name="Google Shape;1347;g1085ccddd57_0_113">
            <a:hlinkClick r:id="rId4"/>
          </p:cNvPr>
          <p:cNvPicPr preferRelativeResize="0"/>
          <p:nvPr/>
        </p:nvPicPr>
        <p:blipFill>
          <a:blip r:embed="rId5">
            <a:alphaModFix/>
          </a:blip>
          <a:stretch>
            <a:fillRect/>
          </a:stretch>
        </p:blipFill>
        <p:spPr>
          <a:xfrm>
            <a:off x="4152125" y="4961731"/>
            <a:ext cx="494610" cy="493200"/>
          </a:xfrm>
          <a:prstGeom prst="rect">
            <a:avLst/>
          </a:prstGeom>
          <a:noFill/>
          <a:ln>
            <a:noFill/>
          </a:ln>
        </p:spPr>
      </p:pic>
      <p:pic>
        <p:nvPicPr>
          <p:cNvPr descr="icons8-twitter-100.png" id="1348" name="Google Shape;1348;g1085ccddd57_0_113">
            <a:hlinkClick r:id="rId6"/>
          </p:cNvPr>
          <p:cNvPicPr preferRelativeResize="0"/>
          <p:nvPr/>
        </p:nvPicPr>
        <p:blipFill>
          <a:blip r:embed="rId7">
            <a:alphaModFix/>
          </a:blip>
          <a:stretch>
            <a:fillRect/>
          </a:stretch>
        </p:blipFill>
        <p:spPr>
          <a:xfrm>
            <a:off x="4851385" y="4961731"/>
            <a:ext cx="494610" cy="493200"/>
          </a:xfrm>
          <a:prstGeom prst="rect">
            <a:avLst/>
          </a:prstGeom>
          <a:noFill/>
          <a:ln>
            <a:noFill/>
          </a:ln>
        </p:spPr>
      </p:pic>
      <p:pic>
        <p:nvPicPr>
          <p:cNvPr descr="icons8-instagram-100 (1).png" id="1349" name="Google Shape;1349;g1085ccddd57_0_113">
            <a:hlinkClick r:id="rId8"/>
          </p:cNvPr>
          <p:cNvPicPr preferRelativeResize="0"/>
          <p:nvPr/>
        </p:nvPicPr>
        <p:blipFill>
          <a:blip r:embed="rId9">
            <a:alphaModFix/>
          </a:blip>
          <a:stretch>
            <a:fillRect/>
          </a:stretch>
        </p:blipFill>
        <p:spPr>
          <a:xfrm>
            <a:off x="6234816" y="4961731"/>
            <a:ext cx="494610" cy="493200"/>
          </a:xfrm>
          <a:prstGeom prst="rect">
            <a:avLst/>
          </a:prstGeom>
          <a:noFill/>
          <a:ln>
            <a:noFill/>
          </a:ln>
        </p:spPr>
      </p:pic>
      <p:pic>
        <p:nvPicPr>
          <p:cNvPr descr="icons8-linkedin-100.png" id="1350" name="Google Shape;1350;g1085ccddd57_0_113">
            <a:hlinkClick r:id="rId10"/>
          </p:cNvPr>
          <p:cNvPicPr preferRelativeResize="0"/>
          <p:nvPr/>
        </p:nvPicPr>
        <p:blipFill>
          <a:blip r:embed="rId11">
            <a:alphaModFix/>
          </a:blip>
          <a:stretch>
            <a:fillRect/>
          </a:stretch>
        </p:blipFill>
        <p:spPr>
          <a:xfrm>
            <a:off x="6918966" y="4961731"/>
            <a:ext cx="493200" cy="493200"/>
          </a:xfrm>
          <a:prstGeom prst="rect">
            <a:avLst/>
          </a:prstGeom>
          <a:noFill/>
          <a:ln>
            <a:noFill/>
          </a:ln>
        </p:spPr>
      </p:pic>
      <p:pic>
        <p:nvPicPr>
          <p:cNvPr descr="icons8-facebook-100.png" id="1351" name="Google Shape;1351;g1085ccddd57_0_113">
            <a:hlinkClick r:id="rId12"/>
          </p:cNvPr>
          <p:cNvPicPr preferRelativeResize="0"/>
          <p:nvPr/>
        </p:nvPicPr>
        <p:blipFill>
          <a:blip r:embed="rId13">
            <a:alphaModFix/>
          </a:blip>
          <a:stretch>
            <a:fillRect/>
          </a:stretch>
        </p:blipFill>
        <p:spPr>
          <a:xfrm>
            <a:off x="5550645" y="4961731"/>
            <a:ext cx="494610" cy="493200"/>
          </a:xfrm>
          <a:prstGeom prst="rect">
            <a:avLst/>
          </a:prstGeom>
          <a:noFill/>
          <a:ln>
            <a:noFill/>
          </a:ln>
        </p:spPr>
      </p:pic>
      <p:pic>
        <p:nvPicPr>
          <p:cNvPr descr="icons8-youtube-100.png" id="1352" name="Google Shape;1352;g1085ccddd57_0_113">
            <a:hlinkClick r:id="rId14"/>
          </p:cNvPr>
          <p:cNvPicPr preferRelativeResize="0"/>
          <p:nvPr/>
        </p:nvPicPr>
        <p:blipFill>
          <a:blip r:embed="rId15">
            <a:alphaModFix/>
          </a:blip>
          <a:stretch>
            <a:fillRect/>
          </a:stretch>
        </p:blipFill>
        <p:spPr>
          <a:xfrm>
            <a:off x="7603115" y="4961731"/>
            <a:ext cx="493200" cy="493200"/>
          </a:xfrm>
          <a:prstGeom prst="rect">
            <a:avLst/>
          </a:prstGeom>
          <a:noFill/>
          <a:ln>
            <a:noFill/>
          </a:ln>
        </p:spPr>
      </p:pic>
      <p:sp>
        <p:nvSpPr>
          <p:cNvPr id="1353" name="Google Shape;1353;g1085ccddd57_0_113"/>
          <p:cNvSpPr txBox="1"/>
          <p:nvPr/>
        </p:nvSpPr>
        <p:spPr>
          <a:xfrm>
            <a:off x="3628675" y="5601600"/>
            <a:ext cx="49911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zh-TW">
                <a:solidFill>
                  <a:srgbClr val="E7E6E6"/>
                </a:solidFill>
                <a:latin typeface="Libre Baskerville"/>
                <a:ea typeface="Libre Baskerville"/>
                <a:cs typeface="Libre Baskerville"/>
                <a:sym typeface="Libre Baskerville"/>
              </a:rPr>
              <a:t>PyCon TW offiicia website：</a:t>
            </a:r>
            <a:r>
              <a:rPr lang="zh-TW" u="sng">
                <a:solidFill>
                  <a:srgbClr val="E7E6E6"/>
                </a:solidFill>
                <a:latin typeface="Libre Baskerville"/>
                <a:ea typeface="Libre Baskerville"/>
                <a:cs typeface="Libre Baskerville"/>
                <a:sym typeface="Libre Baskerville"/>
                <a:hlinkClick r:id="rId16">
                  <a:extLst>
                    <a:ext uri="{A12FA001-AC4F-418D-AE19-62706E023703}">
                      <ahyp:hlinkClr val="tx"/>
                    </a:ext>
                  </a:extLst>
                </a:hlinkClick>
              </a:rPr>
              <a:t>https://tw.pycon.org/</a:t>
            </a:r>
            <a:endParaRPr>
              <a:solidFill>
                <a:srgbClr val="E7E6E6"/>
              </a:solidFill>
              <a:latin typeface="Libre Baskerville"/>
              <a:ea typeface="Libre Baskerville"/>
              <a:cs typeface="Libre Baskerville"/>
              <a:sym typeface="Libre Baskerville"/>
            </a:endParaRPr>
          </a:p>
          <a:p>
            <a:pPr indent="0" lvl="0" marL="0" rtl="0" algn="ctr">
              <a:spcBef>
                <a:spcPts val="0"/>
              </a:spcBef>
              <a:spcAft>
                <a:spcPts val="0"/>
              </a:spcAft>
              <a:buNone/>
            </a:pPr>
            <a:r>
              <a:rPr lang="zh-TW">
                <a:solidFill>
                  <a:srgbClr val="E7E6E6"/>
                </a:solidFill>
                <a:latin typeface="Libre Baskerville"/>
                <a:ea typeface="Libre Baskerville"/>
                <a:cs typeface="Libre Baskerville"/>
                <a:sym typeface="Libre Baskerville"/>
              </a:rPr>
              <a:t>Contact us：</a:t>
            </a:r>
            <a:r>
              <a:rPr lang="zh-TW" u="sng">
                <a:solidFill>
                  <a:srgbClr val="E7E6E6"/>
                </a:solidFill>
                <a:latin typeface="Libre Baskerville"/>
                <a:ea typeface="Libre Baskerville"/>
                <a:cs typeface="Libre Baskerville"/>
                <a:sym typeface="Libre Baskerville"/>
                <a:hlinkClick r:id="rId17">
                  <a:extLst>
                    <a:ext uri="{A12FA001-AC4F-418D-AE19-62706E023703}">
                      <ahyp:hlinkClr val="tx"/>
                    </a:ext>
                  </a:extLst>
                </a:hlinkClick>
              </a:rPr>
              <a:t>sponsorship@pycon.tw</a:t>
            </a:r>
            <a:endParaRPr>
              <a:latin typeface="Libre Baskerville"/>
              <a:ea typeface="Libre Baskerville"/>
              <a:cs typeface="Libre Baskerville"/>
              <a:sym typeface="Libre Baskervill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357" name="Shape 1357"/>
        <p:cNvGrpSpPr/>
        <p:nvPr/>
      </p:nvGrpSpPr>
      <p:grpSpPr>
        <a:xfrm>
          <a:off x="0" y="0"/>
          <a:ext cx="0" cy="0"/>
          <a:chOff x="0" y="0"/>
          <a:chExt cx="0" cy="0"/>
        </a:xfrm>
      </p:grpSpPr>
      <p:sp>
        <p:nvSpPr>
          <p:cNvPr id="1358" name="Google Shape;1358;g1085ccddf10_0_13"/>
          <p:cNvSpPr/>
          <p:nvPr/>
        </p:nvSpPr>
        <p:spPr>
          <a:xfrm>
            <a:off x="4510263" y="2590425"/>
            <a:ext cx="5755500" cy="1900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500"/>
              </a:spcBef>
              <a:spcAft>
                <a:spcPts val="0"/>
              </a:spcAft>
              <a:buClr>
                <a:schemeClr val="dk1"/>
              </a:buClr>
              <a:buSzPts val="1100"/>
              <a:buFont typeface="Arial"/>
              <a:buNone/>
            </a:pPr>
            <a:r>
              <a:t/>
            </a:r>
            <a:endParaRPr>
              <a:solidFill>
                <a:srgbClr val="E8EBF5"/>
              </a:solidFill>
            </a:endParaRPr>
          </a:p>
        </p:txBody>
      </p:sp>
      <p:pic>
        <p:nvPicPr>
          <p:cNvPr descr="n0qA-MuCS-r_Q8A_dWccvjsCUBM4cEeSaUJ9Cwx5JjPpaM4C0wx0rbC0RK_P0e89FGSkoGCWhhYgnw35D2G8imtLsKzj0XcVzdQiHuzDgVjv25Uz5kK-ig3T94XOknr-NFfsBc7aj-w=s0.png" id="1359" name="Google Shape;1359;g1085ccddf10_0_13">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grpSp>
        <p:nvGrpSpPr>
          <p:cNvPr id="1360" name="Google Shape;1360;g1085ccddf10_0_13"/>
          <p:cNvGrpSpPr/>
          <p:nvPr/>
        </p:nvGrpSpPr>
        <p:grpSpPr>
          <a:xfrm>
            <a:off x="5717200" y="3325300"/>
            <a:ext cx="3294575" cy="954300"/>
            <a:chOff x="5565025" y="3362675"/>
            <a:chExt cx="3294575" cy="954300"/>
          </a:xfrm>
        </p:grpSpPr>
        <p:sp>
          <p:nvSpPr>
            <p:cNvPr id="1361" name="Google Shape;1361;g1085ccddf10_0_13"/>
            <p:cNvSpPr txBox="1"/>
            <p:nvPr/>
          </p:nvSpPr>
          <p:spPr>
            <a:xfrm>
              <a:off x="5565025" y="3439625"/>
              <a:ext cx="2166000" cy="8004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Clr>
                  <a:schemeClr val="dk1"/>
                </a:buClr>
                <a:buSzPts val="1100"/>
                <a:buFont typeface="Arial"/>
                <a:buNone/>
              </a:pPr>
              <a:r>
                <a:rPr b="1" lang="zh-TW" sz="4000">
                  <a:solidFill>
                    <a:srgbClr val="434343"/>
                  </a:solidFill>
                  <a:latin typeface="Libre Baskerville"/>
                  <a:ea typeface="Libre Baskerville"/>
                  <a:cs typeface="Libre Baskerville"/>
                  <a:sym typeface="Libre Baskerville"/>
                </a:rPr>
                <a:t>270</a:t>
              </a:r>
              <a:endParaRPr>
                <a:solidFill>
                  <a:srgbClr val="434343"/>
                </a:solidFill>
                <a:latin typeface="Calibri"/>
                <a:ea typeface="Calibri"/>
                <a:cs typeface="Calibri"/>
                <a:sym typeface="Calibri"/>
              </a:endParaRPr>
            </a:p>
          </p:txBody>
        </p:sp>
        <p:sp>
          <p:nvSpPr>
            <p:cNvPr id="1362" name="Google Shape;1362;g1085ccddf10_0_13"/>
            <p:cNvSpPr txBox="1"/>
            <p:nvPr/>
          </p:nvSpPr>
          <p:spPr>
            <a:xfrm>
              <a:off x="6870900" y="3362675"/>
              <a:ext cx="1988700" cy="9543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None/>
              </a:pPr>
              <a:r>
                <a:rPr b="1" lang="zh-TW" sz="3000">
                  <a:solidFill>
                    <a:srgbClr val="434343"/>
                  </a:solidFill>
                  <a:latin typeface="Libre Baskerville"/>
                  <a:ea typeface="Libre Baskerville"/>
                  <a:cs typeface="Libre Baskerville"/>
                  <a:sym typeface="Libre Baskerville"/>
                </a:rPr>
                <a:t>times</a:t>
              </a:r>
              <a:r>
                <a:rPr lang="zh-TW" sz="3000">
                  <a:solidFill>
                    <a:srgbClr val="434343"/>
                  </a:solidFill>
                  <a:latin typeface="Libre Baskerville"/>
                  <a:ea typeface="Libre Baskerville"/>
                  <a:cs typeface="Libre Baskerville"/>
                  <a:sym typeface="Libre Baskerville"/>
                </a:rPr>
                <a:t> </a:t>
              </a:r>
              <a:endParaRPr sz="3000">
                <a:solidFill>
                  <a:srgbClr val="434343"/>
                </a:solidFill>
                <a:latin typeface="Libre Baskerville"/>
                <a:ea typeface="Libre Baskerville"/>
                <a:cs typeface="Libre Baskerville"/>
                <a:sym typeface="Libre Baskerville"/>
              </a:endParaRPr>
            </a:p>
            <a:p>
              <a:pPr indent="0" lvl="0" marL="0" rtl="0" algn="ctr">
                <a:spcBef>
                  <a:spcPts val="0"/>
                </a:spcBef>
                <a:spcAft>
                  <a:spcPts val="0"/>
                </a:spcAft>
                <a:buClr>
                  <a:schemeClr val="dk1"/>
                </a:buClr>
                <a:buSzPts val="1100"/>
                <a:buFont typeface="Arial"/>
                <a:buNone/>
              </a:pPr>
              <a:r>
                <a:rPr lang="zh-TW" sz="2000">
                  <a:solidFill>
                    <a:srgbClr val="434343"/>
                  </a:solidFill>
                  <a:latin typeface="Libre Baskerville"/>
                  <a:ea typeface="Libre Baskerville"/>
                  <a:cs typeface="Libre Baskerville"/>
                  <a:sym typeface="Libre Baskerville"/>
                </a:rPr>
                <a:t>(max)</a:t>
              </a:r>
              <a:endParaRPr sz="2000">
                <a:solidFill>
                  <a:srgbClr val="434343"/>
                </a:solidFill>
                <a:latin typeface="Calibri"/>
                <a:ea typeface="Calibri"/>
                <a:cs typeface="Calibri"/>
                <a:sym typeface="Calibri"/>
              </a:endParaRPr>
            </a:p>
          </p:txBody>
        </p:sp>
      </p:grpSp>
      <p:pic>
        <p:nvPicPr>
          <p:cNvPr descr="icons8-1st-place-medal-100.png" id="1363" name="Google Shape;1363;g1085ccddf10_0_13"/>
          <p:cNvPicPr preferRelativeResize="0"/>
          <p:nvPr/>
        </p:nvPicPr>
        <p:blipFill>
          <a:blip r:embed="rId5">
            <a:alphaModFix/>
          </a:blip>
          <a:stretch>
            <a:fillRect/>
          </a:stretch>
        </p:blipFill>
        <p:spPr>
          <a:xfrm>
            <a:off x="8792125" y="2971800"/>
            <a:ext cx="914400" cy="914400"/>
          </a:xfrm>
          <a:prstGeom prst="rect">
            <a:avLst/>
          </a:prstGeom>
          <a:noFill/>
          <a:ln>
            <a:noFill/>
          </a:ln>
          <a:effectLst>
            <a:outerShdw blurRad="57150" rotWithShape="0" algn="bl" dist="47625">
              <a:srgbClr val="000000">
                <a:alpha val="50000"/>
              </a:srgbClr>
            </a:outerShdw>
          </a:effectLst>
        </p:spPr>
      </p:pic>
      <p:grpSp>
        <p:nvGrpSpPr>
          <p:cNvPr id="1364" name="Google Shape;1364;g1085ccddf10_0_13"/>
          <p:cNvGrpSpPr/>
          <p:nvPr/>
        </p:nvGrpSpPr>
        <p:grpSpPr>
          <a:xfrm>
            <a:off x="1658889" y="2278466"/>
            <a:ext cx="2278028" cy="2083625"/>
            <a:chOff x="694026" y="2850300"/>
            <a:chExt cx="2278028" cy="2083625"/>
          </a:xfrm>
        </p:grpSpPr>
        <p:sp>
          <p:nvSpPr>
            <p:cNvPr id="1365" name="Google Shape;1365;g1085ccddf10_0_13"/>
            <p:cNvSpPr/>
            <p:nvPr/>
          </p:nvSpPr>
          <p:spPr>
            <a:xfrm>
              <a:off x="1422200" y="4080550"/>
              <a:ext cx="589700" cy="734075"/>
            </a:xfrm>
            <a:custGeom>
              <a:rect b="b" l="l" r="r" t="t"/>
              <a:pathLst>
                <a:path extrusionOk="0" fill="none" h="29363" w="23588">
                  <a:moveTo>
                    <a:pt x="0" y="1"/>
                  </a:moveTo>
                  <a:lnTo>
                    <a:pt x="23587" y="1"/>
                  </a:lnTo>
                  <a:lnTo>
                    <a:pt x="23587" y="29363"/>
                  </a:lnTo>
                  <a:lnTo>
                    <a:pt x="0"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g1085ccddf10_0_13"/>
            <p:cNvSpPr/>
            <p:nvPr/>
          </p:nvSpPr>
          <p:spPr>
            <a:xfrm>
              <a:off x="1625075" y="4080550"/>
              <a:ext cx="589700" cy="734075"/>
            </a:xfrm>
            <a:custGeom>
              <a:rect b="b" l="l" r="r" t="t"/>
              <a:pathLst>
                <a:path extrusionOk="0" fill="none" h="29363" w="23588">
                  <a:moveTo>
                    <a:pt x="1" y="1"/>
                  </a:moveTo>
                  <a:lnTo>
                    <a:pt x="23588" y="1"/>
                  </a:lnTo>
                  <a:lnTo>
                    <a:pt x="23588" y="29363"/>
                  </a:lnTo>
                  <a:lnTo>
                    <a:pt x="1"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g1085ccddf10_0_13"/>
            <p:cNvSpPr/>
            <p:nvPr/>
          </p:nvSpPr>
          <p:spPr>
            <a:xfrm>
              <a:off x="1050600" y="2850300"/>
              <a:ext cx="1158100" cy="1313875"/>
            </a:xfrm>
            <a:custGeom>
              <a:rect b="b" l="l" r="r" t="t"/>
              <a:pathLst>
                <a:path extrusionOk="0" h="52555" w="46324">
                  <a:moveTo>
                    <a:pt x="4347" y="0"/>
                  </a:moveTo>
                  <a:cubicBezTo>
                    <a:pt x="1885" y="0"/>
                    <a:pt x="1" y="2189"/>
                    <a:pt x="365" y="4620"/>
                  </a:cubicBezTo>
                  <a:lnTo>
                    <a:pt x="6110" y="44378"/>
                  </a:lnTo>
                  <a:cubicBezTo>
                    <a:pt x="6809" y="49089"/>
                    <a:pt x="10821" y="52554"/>
                    <a:pt x="15594" y="52554"/>
                  </a:cubicBezTo>
                  <a:lnTo>
                    <a:pt x="45503" y="52554"/>
                  </a:lnTo>
                  <a:lnTo>
                    <a:pt x="46324" y="47387"/>
                  </a:lnTo>
                  <a:lnTo>
                    <a:pt x="27053" y="44165"/>
                  </a:lnTo>
                  <a:lnTo>
                    <a:pt x="22980" y="0"/>
                  </a:lnTo>
                  <a:close/>
                </a:path>
              </a:pathLst>
            </a:custGeom>
            <a:solidFill>
              <a:srgbClr val="544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g1085ccddf10_0_13"/>
            <p:cNvSpPr/>
            <p:nvPr/>
          </p:nvSpPr>
          <p:spPr>
            <a:xfrm>
              <a:off x="1608275" y="3589675"/>
              <a:ext cx="312350" cy="63075"/>
            </a:xfrm>
            <a:custGeom>
              <a:rect b="b" l="l" r="r" t="t"/>
              <a:pathLst>
                <a:path extrusionOk="0" h="2523" w="12494">
                  <a:moveTo>
                    <a:pt x="1" y="0"/>
                  </a:moveTo>
                  <a:lnTo>
                    <a:pt x="1" y="2523"/>
                  </a:lnTo>
                  <a:lnTo>
                    <a:pt x="12493" y="2523"/>
                  </a:lnTo>
                  <a:lnTo>
                    <a:pt x="12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g1085ccddf10_0_13"/>
            <p:cNvSpPr/>
            <p:nvPr/>
          </p:nvSpPr>
          <p:spPr>
            <a:xfrm>
              <a:off x="1920600" y="3589675"/>
              <a:ext cx="485600" cy="63075"/>
            </a:xfrm>
            <a:custGeom>
              <a:rect b="b" l="l" r="r" t="t"/>
              <a:pathLst>
                <a:path extrusionOk="0" h="2523" w="19424">
                  <a:moveTo>
                    <a:pt x="0" y="0"/>
                  </a:moveTo>
                  <a:lnTo>
                    <a:pt x="0" y="2523"/>
                  </a:lnTo>
                  <a:lnTo>
                    <a:pt x="19423" y="2523"/>
                  </a:lnTo>
                  <a:lnTo>
                    <a:pt x="19423"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g1085ccddf10_0_13"/>
            <p:cNvSpPr/>
            <p:nvPr/>
          </p:nvSpPr>
          <p:spPr>
            <a:xfrm>
              <a:off x="1920600" y="3150450"/>
              <a:ext cx="663400" cy="439250"/>
            </a:xfrm>
            <a:custGeom>
              <a:rect b="b" l="l" r="r" t="t"/>
              <a:pathLst>
                <a:path extrusionOk="0" h="17570" w="26536">
                  <a:moveTo>
                    <a:pt x="7143" y="1"/>
                  </a:moveTo>
                  <a:lnTo>
                    <a:pt x="0" y="17569"/>
                  </a:lnTo>
                  <a:lnTo>
                    <a:pt x="19423" y="17569"/>
                  </a:lnTo>
                  <a:lnTo>
                    <a:pt x="26536"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g1085ccddf10_0_13"/>
            <p:cNvSpPr/>
            <p:nvPr/>
          </p:nvSpPr>
          <p:spPr>
            <a:xfrm>
              <a:off x="1920600" y="3150450"/>
              <a:ext cx="178600" cy="439250"/>
            </a:xfrm>
            <a:custGeom>
              <a:rect b="b" l="l" r="r" t="t"/>
              <a:pathLst>
                <a:path extrusionOk="0" fill="none" h="17570" w="7144">
                  <a:moveTo>
                    <a:pt x="7143" y="1"/>
                  </a:moveTo>
                  <a:lnTo>
                    <a:pt x="0" y="17569"/>
                  </a:lnTo>
                </a:path>
              </a:pathLst>
            </a:custGeom>
            <a:noFill/>
            <a:ln cap="flat" cmpd="sng" w="10650">
              <a:solidFill>
                <a:srgbClr val="09125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g1085ccddf10_0_13"/>
            <p:cNvSpPr/>
            <p:nvPr/>
          </p:nvSpPr>
          <p:spPr>
            <a:xfrm>
              <a:off x="1746575" y="3605625"/>
              <a:ext cx="117050" cy="28150"/>
            </a:xfrm>
            <a:custGeom>
              <a:rect b="b" l="l" r="r" t="t"/>
              <a:pathLst>
                <a:path extrusionOk="0" h="1126" w="4682">
                  <a:moveTo>
                    <a:pt x="1" y="0"/>
                  </a:moveTo>
                  <a:lnTo>
                    <a:pt x="1" y="1125"/>
                  </a:lnTo>
                  <a:lnTo>
                    <a:pt x="4682" y="1125"/>
                  </a:lnTo>
                  <a:lnTo>
                    <a:pt x="4682"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1085ccddf10_0_13"/>
            <p:cNvSpPr/>
            <p:nvPr/>
          </p:nvSpPr>
          <p:spPr>
            <a:xfrm>
              <a:off x="694026" y="3652750"/>
              <a:ext cx="2278028" cy="70675"/>
            </a:xfrm>
            <a:custGeom>
              <a:rect b="b" l="l" r="r" t="t"/>
              <a:pathLst>
                <a:path extrusionOk="0" h="2827" w="225659">
                  <a:moveTo>
                    <a:pt x="0" y="0"/>
                  </a:moveTo>
                  <a:lnTo>
                    <a:pt x="0" y="2827"/>
                  </a:lnTo>
                  <a:lnTo>
                    <a:pt x="225658" y="2827"/>
                  </a:lnTo>
                  <a:lnTo>
                    <a:pt x="225658" y="0"/>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g1085ccddf10_0_13"/>
            <p:cNvSpPr/>
            <p:nvPr/>
          </p:nvSpPr>
          <p:spPr>
            <a:xfrm>
              <a:off x="942675"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g1085ccddf10_0_13"/>
            <p:cNvSpPr/>
            <p:nvPr/>
          </p:nvSpPr>
          <p:spPr>
            <a:xfrm>
              <a:off x="942675"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g1085ccddf10_0_13"/>
            <p:cNvSpPr/>
            <p:nvPr/>
          </p:nvSpPr>
          <p:spPr>
            <a:xfrm>
              <a:off x="2584000"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g1085ccddf10_0_13"/>
            <p:cNvSpPr/>
            <p:nvPr/>
          </p:nvSpPr>
          <p:spPr>
            <a:xfrm>
              <a:off x="2584000"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g1085ccddf10_0_13"/>
          <p:cNvSpPr/>
          <p:nvPr/>
        </p:nvSpPr>
        <p:spPr>
          <a:xfrm>
            <a:off x="4181598" y="2062566"/>
            <a:ext cx="6365700" cy="969900"/>
          </a:xfrm>
          <a:prstGeom prst="roundRect">
            <a:avLst>
              <a:gd fmla="val 50000" name="adj"/>
            </a:avLst>
          </a:prstGeom>
          <a:solidFill>
            <a:srgbClr val="EFEFEF"/>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solidFill>
                  <a:srgbClr val="434343"/>
                </a:solidFill>
                <a:latin typeface="Libre Baskerville"/>
                <a:ea typeface="Libre Baskerville"/>
                <a:cs typeface="Libre Baskerville"/>
                <a:sym typeface="Libre Baskerville"/>
              </a:rPr>
              <a:t>Clicks at your booth</a:t>
            </a:r>
            <a:endParaRPr b="1" sz="3000">
              <a:solidFill>
                <a:srgbClr val="434343"/>
              </a:solidFill>
              <a:latin typeface="Libre Baskerville"/>
              <a:ea typeface="Libre Baskerville"/>
              <a:cs typeface="Libre Baskerville"/>
              <a:sym typeface="Libre Baskerville"/>
            </a:endParaRPr>
          </a:p>
        </p:txBody>
      </p:sp>
      <p:sp>
        <p:nvSpPr>
          <p:cNvPr id="1379" name="Google Shape;1379;g1085ccddf10_0_13"/>
          <p:cNvSpPr txBox="1"/>
          <p:nvPr/>
        </p:nvSpPr>
        <p:spPr>
          <a:xfrm>
            <a:off x="543750" y="632925"/>
            <a:ext cx="11104500" cy="6207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Reference for the Volume of Booths Traffic</a:t>
            </a:r>
            <a:endParaRPr sz="3700">
              <a:solidFill>
                <a:srgbClr val="CDD4EA"/>
              </a:solidFill>
            </a:endParaRPr>
          </a:p>
        </p:txBody>
      </p:sp>
      <p:sp>
        <p:nvSpPr>
          <p:cNvPr id="1380" name="Google Shape;1380;g1085ccddf10_0_13"/>
          <p:cNvSpPr txBox="1"/>
          <p:nvPr/>
        </p:nvSpPr>
        <p:spPr>
          <a:xfrm>
            <a:off x="1282800" y="5014925"/>
            <a:ext cx="9626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000">
                <a:solidFill>
                  <a:schemeClr val="lt1"/>
                </a:solidFill>
                <a:latin typeface="Libre Baskerville"/>
                <a:ea typeface="Libre Baskerville"/>
                <a:cs typeface="Libre Baskerville"/>
                <a:sym typeface="Libre Baskerville"/>
              </a:rPr>
              <a:t>Note:</a:t>
            </a:r>
            <a:r>
              <a:rPr lang="zh-TW" sz="2000">
                <a:solidFill>
                  <a:schemeClr val="lt1"/>
                </a:solidFill>
                <a:latin typeface="Libre Baskerville"/>
                <a:ea typeface="Libre Baskerville"/>
                <a:cs typeface="Libre Baskerville"/>
                <a:sym typeface="Libre Baskerville"/>
              </a:rPr>
              <a:t> There are </a:t>
            </a:r>
            <a:r>
              <a:rPr b="1" lang="zh-TW" sz="2000">
                <a:solidFill>
                  <a:schemeClr val="lt1"/>
                </a:solidFill>
                <a:latin typeface="Libre Baskerville"/>
                <a:ea typeface="Libre Baskerville"/>
                <a:cs typeface="Libre Baskerville"/>
                <a:sym typeface="Libre Baskerville"/>
              </a:rPr>
              <a:t>46</a:t>
            </a:r>
            <a:r>
              <a:rPr lang="zh-TW" sz="2000">
                <a:solidFill>
                  <a:schemeClr val="lt1"/>
                </a:solidFill>
                <a:latin typeface="Libre Baskerville"/>
                <a:ea typeface="Libre Baskerville"/>
                <a:cs typeface="Libre Baskerville"/>
                <a:sym typeface="Libre Baskerville"/>
              </a:rPr>
              <a:t> interactive objects at booths in total, </a:t>
            </a:r>
            <a:endParaRPr sz="2000">
              <a:solidFill>
                <a:schemeClr val="lt1"/>
              </a:solidFill>
              <a:latin typeface="Libre Baskerville"/>
              <a:ea typeface="Libre Baskerville"/>
              <a:cs typeface="Libre Baskerville"/>
              <a:sym typeface="Libre Baskerville"/>
            </a:endParaRPr>
          </a:p>
          <a:p>
            <a:pPr indent="0" lvl="0" marL="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and the overall clicks collected from sponsors’ booths are </a:t>
            </a:r>
            <a:r>
              <a:rPr b="1" lang="zh-TW" sz="2000">
                <a:solidFill>
                  <a:schemeClr val="lt1"/>
                </a:solidFill>
                <a:latin typeface="Libre Baskerville"/>
                <a:ea typeface="Libre Baskerville"/>
                <a:cs typeface="Libre Baskerville"/>
                <a:sym typeface="Libre Baskerville"/>
              </a:rPr>
              <a:t>4,346</a:t>
            </a:r>
            <a:r>
              <a:rPr lang="zh-TW" sz="2000">
                <a:solidFill>
                  <a:schemeClr val="lt1"/>
                </a:solidFill>
                <a:latin typeface="Libre Baskerville"/>
                <a:ea typeface="Libre Baskerville"/>
                <a:cs typeface="Libre Baskerville"/>
                <a:sym typeface="Libre Baskerville"/>
              </a:rPr>
              <a:t> times</a:t>
            </a:r>
            <a:endParaRPr sz="20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384" name="Shape 1384"/>
        <p:cNvGrpSpPr/>
        <p:nvPr/>
      </p:nvGrpSpPr>
      <p:grpSpPr>
        <a:xfrm>
          <a:off x="0" y="0"/>
          <a:ext cx="0" cy="0"/>
          <a:chOff x="0" y="0"/>
          <a:chExt cx="0" cy="0"/>
        </a:xfrm>
      </p:grpSpPr>
      <p:sp>
        <p:nvSpPr>
          <p:cNvPr id="1385" name="Google Shape;1385;g1085ccddf10_0_41"/>
          <p:cNvSpPr/>
          <p:nvPr/>
        </p:nvSpPr>
        <p:spPr>
          <a:xfrm>
            <a:off x="4510263" y="2590425"/>
            <a:ext cx="5755500" cy="1900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500"/>
              </a:spcBef>
              <a:spcAft>
                <a:spcPts val="0"/>
              </a:spcAft>
              <a:buClr>
                <a:schemeClr val="dk1"/>
              </a:buClr>
              <a:buSzPts val="1100"/>
              <a:buFont typeface="Arial"/>
              <a:buNone/>
            </a:pPr>
            <a:r>
              <a:t/>
            </a:r>
            <a:endParaRPr>
              <a:solidFill>
                <a:srgbClr val="E8EBF5"/>
              </a:solidFill>
            </a:endParaRPr>
          </a:p>
        </p:txBody>
      </p:sp>
      <p:pic>
        <p:nvPicPr>
          <p:cNvPr descr="n0qA-MuCS-r_Q8A_dWccvjsCUBM4cEeSaUJ9Cwx5JjPpaM4C0wx0rbC0RK_P0e89FGSkoGCWhhYgnw35D2G8imtLsKzj0XcVzdQiHuzDgVjv25Uz5kK-ig3T94XOknr-NFfsBc7aj-w=s0.png" id="1386" name="Google Shape;1386;g1085ccddf10_0_41">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grpSp>
        <p:nvGrpSpPr>
          <p:cNvPr id="1387" name="Google Shape;1387;g1085ccddf10_0_41"/>
          <p:cNvGrpSpPr/>
          <p:nvPr/>
        </p:nvGrpSpPr>
        <p:grpSpPr>
          <a:xfrm>
            <a:off x="1658889" y="2278466"/>
            <a:ext cx="2278028" cy="2083625"/>
            <a:chOff x="694026" y="2850300"/>
            <a:chExt cx="2278028" cy="2083625"/>
          </a:xfrm>
        </p:grpSpPr>
        <p:sp>
          <p:nvSpPr>
            <p:cNvPr id="1388" name="Google Shape;1388;g1085ccddf10_0_41"/>
            <p:cNvSpPr/>
            <p:nvPr/>
          </p:nvSpPr>
          <p:spPr>
            <a:xfrm>
              <a:off x="1422200" y="4080550"/>
              <a:ext cx="589700" cy="734075"/>
            </a:xfrm>
            <a:custGeom>
              <a:rect b="b" l="l" r="r" t="t"/>
              <a:pathLst>
                <a:path extrusionOk="0" fill="none" h="29363" w="23588">
                  <a:moveTo>
                    <a:pt x="0" y="1"/>
                  </a:moveTo>
                  <a:lnTo>
                    <a:pt x="23587" y="1"/>
                  </a:lnTo>
                  <a:lnTo>
                    <a:pt x="23587" y="29363"/>
                  </a:lnTo>
                  <a:lnTo>
                    <a:pt x="0"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g1085ccddf10_0_41"/>
            <p:cNvSpPr/>
            <p:nvPr/>
          </p:nvSpPr>
          <p:spPr>
            <a:xfrm>
              <a:off x="1625075" y="4080550"/>
              <a:ext cx="589700" cy="734075"/>
            </a:xfrm>
            <a:custGeom>
              <a:rect b="b" l="l" r="r" t="t"/>
              <a:pathLst>
                <a:path extrusionOk="0" fill="none" h="29363" w="23588">
                  <a:moveTo>
                    <a:pt x="1" y="1"/>
                  </a:moveTo>
                  <a:lnTo>
                    <a:pt x="23588" y="1"/>
                  </a:lnTo>
                  <a:lnTo>
                    <a:pt x="23588" y="29363"/>
                  </a:lnTo>
                  <a:lnTo>
                    <a:pt x="1"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1085ccddf10_0_41"/>
            <p:cNvSpPr/>
            <p:nvPr/>
          </p:nvSpPr>
          <p:spPr>
            <a:xfrm>
              <a:off x="1050600" y="2850300"/>
              <a:ext cx="1158100" cy="1313875"/>
            </a:xfrm>
            <a:custGeom>
              <a:rect b="b" l="l" r="r" t="t"/>
              <a:pathLst>
                <a:path extrusionOk="0" h="52555" w="46324">
                  <a:moveTo>
                    <a:pt x="4347" y="0"/>
                  </a:moveTo>
                  <a:cubicBezTo>
                    <a:pt x="1885" y="0"/>
                    <a:pt x="1" y="2189"/>
                    <a:pt x="365" y="4620"/>
                  </a:cubicBezTo>
                  <a:lnTo>
                    <a:pt x="6110" y="44378"/>
                  </a:lnTo>
                  <a:cubicBezTo>
                    <a:pt x="6809" y="49089"/>
                    <a:pt x="10821" y="52554"/>
                    <a:pt x="15594" y="52554"/>
                  </a:cubicBezTo>
                  <a:lnTo>
                    <a:pt x="45503" y="52554"/>
                  </a:lnTo>
                  <a:lnTo>
                    <a:pt x="46324" y="47387"/>
                  </a:lnTo>
                  <a:lnTo>
                    <a:pt x="27053" y="44165"/>
                  </a:lnTo>
                  <a:lnTo>
                    <a:pt x="22980" y="0"/>
                  </a:lnTo>
                  <a:close/>
                </a:path>
              </a:pathLst>
            </a:custGeom>
            <a:solidFill>
              <a:srgbClr val="544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g1085ccddf10_0_41"/>
            <p:cNvSpPr/>
            <p:nvPr/>
          </p:nvSpPr>
          <p:spPr>
            <a:xfrm>
              <a:off x="1608275" y="3589675"/>
              <a:ext cx="312350" cy="63075"/>
            </a:xfrm>
            <a:custGeom>
              <a:rect b="b" l="l" r="r" t="t"/>
              <a:pathLst>
                <a:path extrusionOk="0" h="2523" w="12494">
                  <a:moveTo>
                    <a:pt x="1" y="0"/>
                  </a:moveTo>
                  <a:lnTo>
                    <a:pt x="1" y="2523"/>
                  </a:lnTo>
                  <a:lnTo>
                    <a:pt x="12493" y="2523"/>
                  </a:lnTo>
                  <a:lnTo>
                    <a:pt x="12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g1085ccddf10_0_41"/>
            <p:cNvSpPr/>
            <p:nvPr/>
          </p:nvSpPr>
          <p:spPr>
            <a:xfrm>
              <a:off x="1920600" y="3589675"/>
              <a:ext cx="485600" cy="63075"/>
            </a:xfrm>
            <a:custGeom>
              <a:rect b="b" l="l" r="r" t="t"/>
              <a:pathLst>
                <a:path extrusionOk="0" h="2523" w="19424">
                  <a:moveTo>
                    <a:pt x="0" y="0"/>
                  </a:moveTo>
                  <a:lnTo>
                    <a:pt x="0" y="2523"/>
                  </a:lnTo>
                  <a:lnTo>
                    <a:pt x="19423" y="2523"/>
                  </a:lnTo>
                  <a:lnTo>
                    <a:pt x="19423"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g1085ccddf10_0_41"/>
            <p:cNvSpPr/>
            <p:nvPr/>
          </p:nvSpPr>
          <p:spPr>
            <a:xfrm>
              <a:off x="1920600" y="3150450"/>
              <a:ext cx="663400" cy="439250"/>
            </a:xfrm>
            <a:custGeom>
              <a:rect b="b" l="l" r="r" t="t"/>
              <a:pathLst>
                <a:path extrusionOk="0" h="17570" w="26536">
                  <a:moveTo>
                    <a:pt x="7143" y="1"/>
                  </a:moveTo>
                  <a:lnTo>
                    <a:pt x="0" y="17569"/>
                  </a:lnTo>
                  <a:lnTo>
                    <a:pt x="19423" y="17569"/>
                  </a:lnTo>
                  <a:lnTo>
                    <a:pt x="26536"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g1085ccddf10_0_41"/>
            <p:cNvSpPr/>
            <p:nvPr/>
          </p:nvSpPr>
          <p:spPr>
            <a:xfrm>
              <a:off x="1920600" y="3150450"/>
              <a:ext cx="178600" cy="439250"/>
            </a:xfrm>
            <a:custGeom>
              <a:rect b="b" l="l" r="r" t="t"/>
              <a:pathLst>
                <a:path extrusionOk="0" fill="none" h="17570" w="7144">
                  <a:moveTo>
                    <a:pt x="7143" y="1"/>
                  </a:moveTo>
                  <a:lnTo>
                    <a:pt x="0" y="17569"/>
                  </a:lnTo>
                </a:path>
              </a:pathLst>
            </a:custGeom>
            <a:noFill/>
            <a:ln cap="flat" cmpd="sng" w="10650">
              <a:solidFill>
                <a:srgbClr val="09125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g1085ccddf10_0_41"/>
            <p:cNvSpPr/>
            <p:nvPr/>
          </p:nvSpPr>
          <p:spPr>
            <a:xfrm>
              <a:off x="1746575" y="3605625"/>
              <a:ext cx="117050" cy="28150"/>
            </a:xfrm>
            <a:custGeom>
              <a:rect b="b" l="l" r="r" t="t"/>
              <a:pathLst>
                <a:path extrusionOk="0" h="1126" w="4682">
                  <a:moveTo>
                    <a:pt x="1" y="0"/>
                  </a:moveTo>
                  <a:lnTo>
                    <a:pt x="1" y="1125"/>
                  </a:lnTo>
                  <a:lnTo>
                    <a:pt x="4682" y="1125"/>
                  </a:lnTo>
                  <a:lnTo>
                    <a:pt x="4682"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g1085ccddf10_0_41"/>
            <p:cNvSpPr/>
            <p:nvPr/>
          </p:nvSpPr>
          <p:spPr>
            <a:xfrm>
              <a:off x="694026" y="3652750"/>
              <a:ext cx="2278028" cy="70675"/>
            </a:xfrm>
            <a:custGeom>
              <a:rect b="b" l="l" r="r" t="t"/>
              <a:pathLst>
                <a:path extrusionOk="0" h="2827" w="225659">
                  <a:moveTo>
                    <a:pt x="0" y="0"/>
                  </a:moveTo>
                  <a:lnTo>
                    <a:pt x="0" y="2827"/>
                  </a:lnTo>
                  <a:lnTo>
                    <a:pt x="225658" y="2827"/>
                  </a:lnTo>
                  <a:lnTo>
                    <a:pt x="225658" y="0"/>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1085ccddf10_0_41"/>
            <p:cNvSpPr/>
            <p:nvPr/>
          </p:nvSpPr>
          <p:spPr>
            <a:xfrm>
              <a:off x="942675"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g1085ccddf10_0_41"/>
            <p:cNvSpPr/>
            <p:nvPr/>
          </p:nvSpPr>
          <p:spPr>
            <a:xfrm>
              <a:off x="942675"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g1085ccddf10_0_41"/>
            <p:cNvSpPr/>
            <p:nvPr/>
          </p:nvSpPr>
          <p:spPr>
            <a:xfrm>
              <a:off x="2584000"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g1085ccddf10_0_41"/>
            <p:cNvSpPr/>
            <p:nvPr/>
          </p:nvSpPr>
          <p:spPr>
            <a:xfrm>
              <a:off x="2584000"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g1085ccddf10_0_41"/>
          <p:cNvGrpSpPr/>
          <p:nvPr/>
        </p:nvGrpSpPr>
        <p:grpSpPr>
          <a:xfrm>
            <a:off x="5717200" y="3325300"/>
            <a:ext cx="3294575" cy="954300"/>
            <a:chOff x="5565025" y="3362675"/>
            <a:chExt cx="3294575" cy="954300"/>
          </a:xfrm>
        </p:grpSpPr>
        <p:sp>
          <p:nvSpPr>
            <p:cNvPr id="1402" name="Google Shape;1402;g1085ccddf10_0_41"/>
            <p:cNvSpPr txBox="1"/>
            <p:nvPr/>
          </p:nvSpPr>
          <p:spPr>
            <a:xfrm>
              <a:off x="5565025" y="3439625"/>
              <a:ext cx="2166000" cy="8004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Clr>
                  <a:schemeClr val="dk1"/>
                </a:buClr>
                <a:buSzPts val="1100"/>
                <a:buFont typeface="Arial"/>
                <a:buNone/>
              </a:pPr>
              <a:r>
                <a:rPr b="1" lang="zh-TW" sz="4000">
                  <a:solidFill>
                    <a:srgbClr val="434343"/>
                  </a:solidFill>
                  <a:latin typeface="Libre Baskerville"/>
                  <a:ea typeface="Libre Baskerville"/>
                  <a:cs typeface="Libre Baskerville"/>
                  <a:sym typeface="Libre Baskerville"/>
                </a:rPr>
                <a:t>267</a:t>
              </a:r>
              <a:endParaRPr>
                <a:solidFill>
                  <a:srgbClr val="434343"/>
                </a:solidFill>
                <a:latin typeface="Calibri"/>
                <a:ea typeface="Calibri"/>
                <a:cs typeface="Calibri"/>
                <a:sym typeface="Calibri"/>
              </a:endParaRPr>
            </a:p>
          </p:txBody>
        </p:sp>
        <p:sp>
          <p:nvSpPr>
            <p:cNvPr id="1403" name="Google Shape;1403;g1085ccddf10_0_41"/>
            <p:cNvSpPr txBox="1"/>
            <p:nvPr/>
          </p:nvSpPr>
          <p:spPr>
            <a:xfrm>
              <a:off x="6870900" y="3362675"/>
              <a:ext cx="1988700" cy="9543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None/>
              </a:pPr>
              <a:r>
                <a:rPr b="1" lang="zh-TW" sz="3000">
                  <a:solidFill>
                    <a:srgbClr val="434343"/>
                  </a:solidFill>
                  <a:latin typeface="Libre Baskerville"/>
                  <a:ea typeface="Libre Baskerville"/>
                  <a:cs typeface="Libre Baskerville"/>
                  <a:sym typeface="Libre Baskerville"/>
                </a:rPr>
                <a:t>times</a:t>
              </a:r>
              <a:r>
                <a:rPr lang="zh-TW" sz="3000">
                  <a:solidFill>
                    <a:srgbClr val="434343"/>
                  </a:solidFill>
                  <a:latin typeface="Libre Baskerville"/>
                  <a:ea typeface="Libre Baskerville"/>
                  <a:cs typeface="Libre Baskerville"/>
                  <a:sym typeface="Libre Baskerville"/>
                </a:rPr>
                <a:t> </a:t>
              </a:r>
              <a:endParaRPr sz="3000">
                <a:solidFill>
                  <a:srgbClr val="434343"/>
                </a:solidFill>
                <a:latin typeface="Libre Baskerville"/>
                <a:ea typeface="Libre Baskerville"/>
                <a:cs typeface="Libre Baskerville"/>
                <a:sym typeface="Libre Baskerville"/>
              </a:endParaRPr>
            </a:p>
            <a:p>
              <a:pPr indent="0" lvl="0" marL="0" rtl="0" algn="ctr">
                <a:spcBef>
                  <a:spcPts val="0"/>
                </a:spcBef>
                <a:spcAft>
                  <a:spcPts val="0"/>
                </a:spcAft>
                <a:buClr>
                  <a:schemeClr val="dk1"/>
                </a:buClr>
                <a:buSzPts val="1100"/>
                <a:buFont typeface="Arial"/>
                <a:buNone/>
              </a:pPr>
              <a:r>
                <a:rPr lang="zh-TW" sz="2000">
                  <a:solidFill>
                    <a:srgbClr val="434343"/>
                  </a:solidFill>
                  <a:latin typeface="Libre Baskerville"/>
                  <a:ea typeface="Libre Baskerville"/>
                  <a:cs typeface="Libre Baskerville"/>
                  <a:sym typeface="Libre Baskerville"/>
                </a:rPr>
                <a:t>(max)</a:t>
              </a:r>
              <a:endParaRPr sz="2000">
                <a:solidFill>
                  <a:srgbClr val="434343"/>
                </a:solidFill>
                <a:latin typeface="Calibri"/>
                <a:ea typeface="Calibri"/>
                <a:cs typeface="Calibri"/>
                <a:sym typeface="Calibri"/>
              </a:endParaRPr>
            </a:p>
          </p:txBody>
        </p:sp>
      </p:grpSp>
      <p:pic>
        <p:nvPicPr>
          <p:cNvPr descr="icons8-2nd-place-medal-100.png" id="1404" name="Google Shape;1404;g1085ccddf10_0_41"/>
          <p:cNvPicPr preferRelativeResize="0"/>
          <p:nvPr/>
        </p:nvPicPr>
        <p:blipFill>
          <a:blip r:embed="rId5">
            <a:alphaModFix/>
          </a:blip>
          <a:stretch>
            <a:fillRect/>
          </a:stretch>
        </p:blipFill>
        <p:spPr>
          <a:xfrm>
            <a:off x="8792125" y="2973600"/>
            <a:ext cx="914400" cy="914400"/>
          </a:xfrm>
          <a:prstGeom prst="rect">
            <a:avLst/>
          </a:prstGeom>
          <a:noFill/>
          <a:ln>
            <a:noFill/>
          </a:ln>
          <a:effectLst>
            <a:outerShdw blurRad="57150" rotWithShape="0" algn="bl" dist="57150">
              <a:srgbClr val="000000">
                <a:alpha val="50000"/>
              </a:srgbClr>
            </a:outerShdw>
          </a:effectLst>
        </p:spPr>
      </p:pic>
      <p:sp>
        <p:nvSpPr>
          <p:cNvPr id="1405" name="Google Shape;1405;g1085ccddf10_0_41"/>
          <p:cNvSpPr/>
          <p:nvPr/>
        </p:nvSpPr>
        <p:spPr>
          <a:xfrm>
            <a:off x="4181598" y="2062566"/>
            <a:ext cx="6365700" cy="969900"/>
          </a:xfrm>
          <a:prstGeom prst="roundRect">
            <a:avLst>
              <a:gd fmla="val 50000" name="adj"/>
            </a:avLst>
          </a:prstGeom>
          <a:solidFill>
            <a:srgbClr val="EFEFEF"/>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solidFill>
                  <a:srgbClr val="434343"/>
                </a:solidFill>
                <a:latin typeface="Libre Baskerville"/>
                <a:ea typeface="Libre Baskerville"/>
                <a:cs typeface="Libre Baskerville"/>
                <a:sym typeface="Libre Baskerville"/>
              </a:rPr>
              <a:t>Clicks at your booth</a:t>
            </a:r>
            <a:endParaRPr b="1" sz="3000">
              <a:solidFill>
                <a:srgbClr val="434343"/>
              </a:solidFill>
              <a:latin typeface="Libre Baskerville"/>
              <a:ea typeface="Libre Baskerville"/>
              <a:cs typeface="Libre Baskerville"/>
              <a:sym typeface="Libre Baskerville"/>
            </a:endParaRPr>
          </a:p>
        </p:txBody>
      </p:sp>
      <p:sp>
        <p:nvSpPr>
          <p:cNvPr id="1406" name="Google Shape;1406;g1085ccddf10_0_41"/>
          <p:cNvSpPr txBox="1"/>
          <p:nvPr/>
        </p:nvSpPr>
        <p:spPr>
          <a:xfrm>
            <a:off x="543750" y="632925"/>
            <a:ext cx="11104500" cy="6207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Reference for the Volume of Booths Traffic</a:t>
            </a:r>
            <a:endParaRPr sz="3700">
              <a:solidFill>
                <a:srgbClr val="CDD4EA"/>
              </a:solidFill>
            </a:endParaRPr>
          </a:p>
        </p:txBody>
      </p:sp>
      <p:sp>
        <p:nvSpPr>
          <p:cNvPr id="1407" name="Google Shape;1407;g1085ccddf10_0_41"/>
          <p:cNvSpPr txBox="1"/>
          <p:nvPr/>
        </p:nvSpPr>
        <p:spPr>
          <a:xfrm>
            <a:off x="1282800" y="5014925"/>
            <a:ext cx="9626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000">
                <a:solidFill>
                  <a:schemeClr val="lt1"/>
                </a:solidFill>
                <a:latin typeface="Libre Baskerville"/>
                <a:ea typeface="Libre Baskerville"/>
                <a:cs typeface="Libre Baskerville"/>
                <a:sym typeface="Libre Baskerville"/>
              </a:rPr>
              <a:t>Note:</a:t>
            </a:r>
            <a:r>
              <a:rPr lang="zh-TW" sz="2000">
                <a:solidFill>
                  <a:schemeClr val="lt1"/>
                </a:solidFill>
                <a:latin typeface="Libre Baskerville"/>
                <a:ea typeface="Libre Baskerville"/>
                <a:cs typeface="Libre Baskerville"/>
                <a:sym typeface="Libre Baskerville"/>
              </a:rPr>
              <a:t> There are </a:t>
            </a:r>
            <a:r>
              <a:rPr b="1" lang="zh-TW" sz="2000">
                <a:solidFill>
                  <a:schemeClr val="lt1"/>
                </a:solidFill>
                <a:latin typeface="Libre Baskerville"/>
                <a:ea typeface="Libre Baskerville"/>
                <a:cs typeface="Libre Baskerville"/>
                <a:sym typeface="Libre Baskerville"/>
              </a:rPr>
              <a:t>46</a:t>
            </a:r>
            <a:r>
              <a:rPr lang="zh-TW" sz="2000">
                <a:solidFill>
                  <a:schemeClr val="lt1"/>
                </a:solidFill>
                <a:latin typeface="Libre Baskerville"/>
                <a:ea typeface="Libre Baskerville"/>
                <a:cs typeface="Libre Baskerville"/>
                <a:sym typeface="Libre Baskerville"/>
              </a:rPr>
              <a:t> interactive objects at booths in total, </a:t>
            </a:r>
            <a:endParaRPr sz="2000">
              <a:solidFill>
                <a:schemeClr val="lt1"/>
              </a:solidFill>
              <a:latin typeface="Libre Baskerville"/>
              <a:ea typeface="Libre Baskerville"/>
              <a:cs typeface="Libre Baskerville"/>
              <a:sym typeface="Libre Baskerville"/>
            </a:endParaRPr>
          </a:p>
          <a:p>
            <a:pPr indent="0" lvl="0" marL="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and the overall clicks collected from sponsors’ booths are </a:t>
            </a:r>
            <a:r>
              <a:rPr b="1" lang="zh-TW" sz="2000">
                <a:solidFill>
                  <a:schemeClr val="lt1"/>
                </a:solidFill>
                <a:latin typeface="Libre Baskerville"/>
                <a:ea typeface="Libre Baskerville"/>
                <a:cs typeface="Libre Baskerville"/>
                <a:sym typeface="Libre Baskerville"/>
              </a:rPr>
              <a:t>4,346</a:t>
            </a:r>
            <a:r>
              <a:rPr lang="zh-TW" sz="2000">
                <a:solidFill>
                  <a:schemeClr val="lt1"/>
                </a:solidFill>
                <a:latin typeface="Libre Baskerville"/>
                <a:ea typeface="Libre Baskerville"/>
                <a:cs typeface="Libre Baskerville"/>
                <a:sym typeface="Libre Baskerville"/>
              </a:rPr>
              <a:t> times</a:t>
            </a:r>
            <a:endParaRPr sz="20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411" name="Shape 1411"/>
        <p:cNvGrpSpPr/>
        <p:nvPr/>
      </p:nvGrpSpPr>
      <p:grpSpPr>
        <a:xfrm>
          <a:off x="0" y="0"/>
          <a:ext cx="0" cy="0"/>
          <a:chOff x="0" y="0"/>
          <a:chExt cx="0" cy="0"/>
        </a:xfrm>
      </p:grpSpPr>
      <p:sp>
        <p:nvSpPr>
          <p:cNvPr id="1412" name="Google Shape;1412;g107e208396f_7_126"/>
          <p:cNvSpPr/>
          <p:nvPr/>
        </p:nvSpPr>
        <p:spPr>
          <a:xfrm>
            <a:off x="4510263" y="2590425"/>
            <a:ext cx="5755500" cy="1900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500"/>
              </a:spcBef>
              <a:spcAft>
                <a:spcPts val="0"/>
              </a:spcAft>
              <a:buClr>
                <a:schemeClr val="dk1"/>
              </a:buClr>
              <a:buSzPts val="1100"/>
              <a:buFont typeface="Arial"/>
              <a:buNone/>
            </a:pPr>
            <a:r>
              <a:t/>
            </a:r>
            <a:endParaRPr>
              <a:solidFill>
                <a:srgbClr val="E8EBF5"/>
              </a:solidFill>
            </a:endParaRPr>
          </a:p>
        </p:txBody>
      </p:sp>
      <p:pic>
        <p:nvPicPr>
          <p:cNvPr descr="n0qA-MuCS-r_Q8A_dWccvjsCUBM4cEeSaUJ9Cwx5JjPpaM4C0wx0rbC0RK_P0e89FGSkoGCWhhYgnw35D2G8imtLsKzj0XcVzdQiHuzDgVjv25Uz5kK-ig3T94XOknr-NFfsBc7aj-w=s0.png" id="1413" name="Google Shape;1413;g107e208396f_7_126">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grpSp>
        <p:nvGrpSpPr>
          <p:cNvPr id="1414" name="Google Shape;1414;g107e208396f_7_126"/>
          <p:cNvGrpSpPr/>
          <p:nvPr/>
        </p:nvGrpSpPr>
        <p:grpSpPr>
          <a:xfrm>
            <a:off x="1658889" y="2278466"/>
            <a:ext cx="2278028" cy="2083625"/>
            <a:chOff x="694026" y="2850300"/>
            <a:chExt cx="2278028" cy="2083625"/>
          </a:xfrm>
        </p:grpSpPr>
        <p:sp>
          <p:nvSpPr>
            <p:cNvPr id="1415" name="Google Shape;1415;g107e208396f_7_126"/>
            <p:cNvSpPr/>
            <p:nvPr/>
          </p:nvSpPr>
          <p:spPr>
            <a:xfrm>
              <a:off x="1422200" y="4080550"/>
              <a:ext cx="589700" cy="734075"/>
            </a:xfrm>
            <a:custGeom>
              <a:rect b="b" l="l" r="r" t="t"/>
              <a:pathLst>
                <a:path extrusionOk="0" fill="none" h="29363" w="23588">
                  <a:moveTo>
                    <a:pt x="0" y="1"/>
                  </a:moveTo>
                  <a:lnTo>
                    <a:pt x="23587" y="1"/>
                  </a:lnTo>
                  <a:lnTo>
                    <a:pt x="23587" y="29363"/>
                  </a:lnTo>
                  <a:lnTo>
                    <a:pt x="0"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g107e208396f_7_126"/>
            <p:cNvSpPr/>
            <p:nvPr/>
          </p:nvSpPr>
          <p:spPr>
            <a:xfrm>
              <a:off x="1625075" y="4080550"/>
              <a:ext cx="589700" cy="734075"/>
            </a:xfrm>
            <a:custGeom>
              <a:rect b="b" l="l" r="r" t="t"/>
              <a:pathLst>
                <a:path extrusionOk="0" fill="none" h="29363" w="23588">
                  <a:moveTo>
                    <a:pt x="1" y="1"/>
                  </a:moveTo>
                  <a:lnTo>
                    <a:pt x="23588" y="1"/>
                  </a:lnTo>
                  <a:lnTo>
                    <a:pt x="23588" y="29363"/>
                  </a:lnTo>
                  <a:lnTo>
                    <a:pt x="1"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g107e208396f_7_126"/>
            <p:cNvSpPr/>
            <p:nvPr/>
          </p:nvSpPr>
          <p:spPr>
            <a:xfrm>
              <a:off x="1050600" y="2850300"/>
              <a:ext cx="1158100" cy="1313875"/>
            </a:xfrm>
            <a:custGeom>
              <a:rect b="b" l="l" r="r" t="t"/>
              <a:pathLst>
                <a:path extrusionOk="0" h="52555" w="46324">
                  <a:moveTo>
                    <a:pt x="4347" y="0"/>
                  </a:moveTo>
                  <a:cubicBezTo>
                    <a:pt x="1885" y="0"/>
                    <a:pt x="1" y="2189"/>
                    <a:pt x="365" y="4620"/>
                  </a:cubicBezTo>
                  <a:lnTo>
                    <a:pt x="6110" y="44378"/>
                  </a:lnTo>
                  <a:cubicBezTo>
                    <a:pt x="6809" y="49089"/>
                    <a:pt x="10821" y="52554"/>
                    <a:pt x="15594" y="52554"/>
                  </a:cubicBezTo>
                  <a:lnTo>
                    <a:pt x="45503" y="52554"/>
                  </a:lnTo>
                  <a:lnTo>
                    <a:pt x="46324" y="47387"/>
                  </a:lnTo>
                  <a:lnTo>
                    <a:pt x="27053" y="44165"/>
                  </a:lnTo>
                  <a:lnTo>
                    <a:pt x="22980" y="0"/>
                  </a:lnTo>
                  <a:close/>
                </a:path>
              </a:pathLst>
            </a:custGeom>
            <a:solidFill>
              <a:srgbClr val="544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g107e208396f_7_126"/>
            <p:cNvSpPr/>
            <p:nvPr/>
          </p:nvSpPr>
          <p:spPr>
            <a:xfrm>
              <a:off x="1608275" y="3589675"/>
              <a:ext cx="312350" cy="63075"/>
            </a:xfrm>
            <a:custGeom>
              <a:rect b="b" l="l" r="r" t="t"/>
              <a:pathLst>
                <a:path extrusionOk="0" h="2523" w="12494">
                  <a:moveTo>
                    <a:pt x="1" y="0"/>
                  </a:moveTo>
                  <a:lnTo>
                    <a:pt x="1" y="2523"/>
                  </a:lnTo>
                  <a:lnTo>
                    <a:pt x="12493" y="2523"/>
                  </a:lnTo>
                  <a:lnTo>
                    <a:pt x="12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g107e208396f_7_126"/>
            <p:cNvSpPr/>
            <p:nvPr/>
          </p:nvSpPr>
          <p:spPr>
            <a:xfrm>
              <a:off x="1920600" y="3589675"/>
              <a:ext cx="485600" cy="63075"/>
            </a:xfrm>
            <a:custGeom>
              <a:rect b="b" l="l" r="r" t="t"/>
              <a:pathLst>
                <a:path extrusionOk="0" h="2523" w="19424">
                  <a:moveTo>
                    <a:pt x="0" y="0"/>
                  </a:moveTo>
                  <a:lnTo>
                    <a:pt x="0" y="2523"/>
                  </a:lnTo>
                  <a:lnTo>
                    <a:pt x="19423" y="2523"/>
                  </a:lnTo>
                  <a:lnTo>
                    <a:pt x="19423"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g107e208396f_7_126"/>
            <p:cNvSpPr/>
            <p:nvPr/>
          </p:nvSpPr>
          <p:spPr>
            <a:xfrm>
              <a:off x="1920600" y="3150450"/>
              <a:ext cx="663400" cy="439250"/>
            </a:xfrm>
            <a:custGeom>
              <a:rect b="b" l="l" r="r" t="t"/>
              <a:pathLst>
                <a:path extrusionOk="0" h="17570" w="26536">
                  <a:moveTo>
                    <a:pt x="7143" y="1"/>
                  </a:moveTo>
                  <a:lnTo>
                    <a:pt x="0" y="17569"/>
                  </a:lnTo>
                  <a:lnTo>
                    <a:pt x="19423" y="17569"/>
                  </a:lnTo>
                  <a:lnTo>
                    <a:pt x="26536"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g107e208396f_7_126"/>
            <p:cNvSpPr/>
            <p:nvPr/>
          </p:nvSpPr>
          <p:spPr>
            <a:xfrm>
              <a:off x="1920600" y="3150450"/>
              <a:ext cx="178600" cy="439250"/>
            </a:xfrm>
            <a:custGeom>
              <a:rect b="b" l="l" r="r" t="t"/>
              <a:pathLst>
                <a:path extrusionOk="0" fill="none" h="17570" w="7144">
                  <a:moveTo>
                    <a:pt x="7143" y="1"/>
                  </a:moveTo>
                  <a:lnTo>
                    <a:pt x="0" y="17569"/>
                  </a:lnTo>
                </a:path>
              </a:pathLst>
            </a:custGeom>
            <a:noFill/>
            <a:ln cap="flat" cmpd="sng" w="10650">
              <a:solidFill>
                <a:srgbClr val="09125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g107e208396f_7_126"/>
            <p:cNvSpPr/>
            <p:nvPr/>
          </p:nvSpPr>
          <p:spPr>
            <a:xfrm>
              <a:off x="1746575" y="3605625"/>
              <a:ext cx="117050" cy="28150"/>
            </a:xfrm>
            <a:custGeom>
              <a:rect b="b" l="l" r="r" t="t"/>
              <a:pathLst>
                <a:path extrusionOk="0" h="1126" w="4682">
                  <a:moveTo>
                    <a:pt x="1" y="0"/>
                  </a:moveTo>
                  <a:lnTo>
                    <a:pt x="1" y="1125"/>
                  </a:lnTo>
                  <a:lnTo>
                    <a:pt x="4682" y="1125"/>
                  </a:lnTo>
                  <a:lnTo>
                    <a:pt x="4682"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g107e208396f_7_126"/>
            <p:cNvSpPr/>
            <p:nvPr/>
          </p:nvSpPr>
          <p:spPr>
            <a:xfrm>
              <a:off x="694026" y="3652750"/>
              <a:ext cx="2278028" cy="70675"/>
            </a:xfrm>
            <a:custGeom>
              <a:rect b="b" l="l" r="r" t="t"/>
              <a:pathLst>
                <a:path extrusionOk="0" h="2827" w="225659">
                  <a:moveTo>
                    <a:pt x="0" y="0"/>
                  </a:moveTo>
                  <a:lnTo>
                    <a:pt x="0" y="2827"/>
                  </a:lnTo>
                  <a:lnTo>
                    <a:pt x="225658" y="2827"/>
                  </a:lnTo>
                  <a:lnTo>
                    <a:pt x="225658" y="0"/>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g107e208396f_7_126"/>
            <p:cNvSpPr/>
            <p:nvPr/>
          </p:nvSpPr>
          <p:spPr>
            <a:xfrm>
              <a:off x="942675"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g107e208396f_7_126"/>
            <p:cNvSpPr/>
            <p:nvPr/>
          </p:nvSpPr>
          <p:spPr>
            <a:xfrm>
              <a:off x="942675"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g107e208396f_7_126"/>
            <p:cNvSpPr/>
            <p:nvPr/>
          </p:nvSpPr>
          <p:spPr>
            <a:xfrm>
              <a:off x="2584000"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g107e208396f_7_126"/>
            <p:cNvSpPr/>
            <p:nvPr/>
          </p:nvSpPr>
          <p:spPr>
            <a:xfrm>
              <a:off x="2584000"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g107e208396f_7_126"/>
          <p:cNvGrpSpPr/>
          <p:nvPr/>
        </p:nvGrpSpPr>
        <p:grpSpPr>
          <a:xfrm>
            <a:off x="5717200" y="3325300"/>
            <a:ext cx="3294575" cy="954300"/>
            <a:chOff x="5565025" y="3362675"/>
            <a:chExt cx="3294575" cy="954300"/>
          </a:xfrm>
        </p:grpSpPr>
        <p:sp>
          <p:nvSpPr>
            <p:cNvPr id="1429" name="Google Shape;1429;g107e208396f_7_126"/>
            <p:cNvSpPr txBox="1"/>
            <p:nvPr/>
          </p:nvSpPr>
          <p:spPr>
            <a:xfrm>
              <a:off x="5565025" y="3439625"/>
              <a:ext cx="2166000" cy="8004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Clr>
                  <a:schemeClr val="dk1"/>
                </a:buClr>
                <a:buSzPts val="1100"/>
                <a:buFont typeface="Arial"/>
                <a:buNone/>
              </a:pPr>
              <a:r>
                <a:rPr b="1" lang="zh-TW" sz="4000">
                  <a:solidFill>
                    <a:srgbClr val="434343"/>
                  </a:solidFill>
                  <a:latin typeface="Libre Baskerville"/>
                  <a:ea typeface="Libre Baskerville"/>
                  <a:cs typeface="Libre Baskerville"/>
                  <a:sym typeface="Libre Baskerville"/>
                </a:rPr>
                <a:t>136</a:t>
              </a:r>
              <a:endParaRPr>
                <a:solidFill>
                  <a:srgbClr val="434343"/>
                </a:solidFill>
                <a:latin typeface="Calibri"/>
                <a:ea typeface="Calibri"/>
                <a:cs typeface="Calibri"/>
                <a:sym typeface="Calibri"/>
              </a:endParaRPr>
            </a:p>
          </p:txBody>
        </p:sp>
        <p:sp>
          <p:nvSpPr>
            <p:cNvPr id="1430" name="Google Shape;1430;g107e208396f_7_126"/>
            <p:cNvSpPr txBox="1"/>
            <p:nvPr/>
          </p:nvSpPr>
          <p:spPr>
            <a:xfrm>
              <a:off x="6870900" y="3362675"/>
              <a:ext cx="1988700" cy="9543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None/>
              </a:pPr>
              <a:r>
                <a:rPr b="1" lang="zh-TW" sz="3000">
                  <a:solidFill>
                    <a:srgbClr val="434343"/>
                  </a:solidFill>
                  <a:latin typeface="Libre Baskerville"/>
                  <a:ea typeface="Libre Baskerville"/>
                  <a:cs typeface="Libre Baskerville"/>
                  <a:sym typeface="Libre Baskerville"/>
                </a:rPr>
                <a:t>times</a:t>
              </a:r>
              <a:r>
                <a:rPr lang="zh-TW" sz="3000">
                  <a:solidFill>
                    <a:srgbClr val="434343"/>
                  </a:solidFill>
                  <a:latin typeface="Libre Baskerville"/>
                  <a:ea typeface="Libre Baskerville"/>
                  <a:cs typeface="Libre Baskerville"/>
                  <a:sym typeface="Libre Baskerville"/>
                </a:rPr>
                <a:t> </a:t>
              </a:r>
              <a:endParaRPr sz="3000">
                <a:solidFill>
                  <a:srgbClr val="434343"/>
                </a:solidFill>
                <a:latin typeface="Libre Baskerville"/>
                <a:ea typeface="Libre Baskerville"/>
                <a:cs typeface="Libre Baskerville"/>
                <a:sym typeface="Libre Baskerville"/>
              </a:endParaRPr>
            </a:p>
            <a:p>
              <a:pPr indent="0" lvl="0" marL="0" rtl="0" algn="ctr">
                <a:spcBef>
                  <a:spcPts val="0"/>
                </a:spcBef>
                <a:spcAft>
                  <a:spcPts val="0"/>
                </a:spcAft>
                <a:buClr>
                  <a:schemeClr val="dk1"/>
                </a:buClr>
                <a:buSzPts val="1100"/>
                <a:buFont typeface="Arial"/>
                <a:buNone/>
              </a:pPr>
              <a:r>
                <a:rPr lang="zh-TW" sz="2000">
                  <a:solidFill>
                    <a:srgbClr val="434343"/>
                  </a:solidFill>
                  <a:latin typeface="Libre Baskerville"/>
                  <a:ea typeface="Libre Baskerville"/>
                  <a:cs typeface="Libre Baskerville"/>
                  <a:sym typeface="Libre Baskerville"/>
                </a:rPr>
                <a:t>(max)</a:t>
              </a:r>
              <a:endParaRPr sz="2000">
                <a:solidFill>
                  <a:srgbClr val="434343"/>
                </a:solidFill>
                <a:latin typeface="Calibri"/>
                <a:ea typeface="Calibri"/>
                <a:cs typeface="Calibri"/>
                <a:sym typeface="Calibri"/>
              </a:endParaRPr>
            </a:p>
          </p:txBody>
        </p:sp>
      </p:grpSp>
      <p:sp>
        <p:nvSpPr>
          <p:cNvPr id="1431" name="Google Shape;1431;g107e208396f_7_126"/>
          <p:cNvSpPr/>
          <p:nvPr/>
        </p:nvSpPr>
        <p:spPr>
          <a:xfrm>
            <a:off x="4181598" y="2062566"/>
            <a:ext cx="6365700" cy="969900"/>
          </a:xfrm>
          <a:prstGeom prst="roundRect">
            <a:avLst>
              <a:gd fmla="val 50000" name="adj"/>
            </a:avLst>
          </a:prstGeom>
          <a:solidFill>
            <a:srgbClr val="EFEFEF"/>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solidFill>
                  <a:srgbClr val="434343"/>
                </a:solidFill>
                <a:latin typeface="Libre Baskerville"/>
                <a:ea typeface="Libre Baskerville"/>
                <a:cs typeface="Libre Baskerville"/>
                <a:sym typeface="Libre Baskerville"/>
              </a:rPr>
              <a:t>Clicks at your booth</a:t>
            </a:r>
            <a:endParaRPr b="1" sz="3000">
              <a:solidFill>
                <a:srgbClr val="434343"/>
              </a:solidFill>
              <a:latin typeface="Libre Baskerville"/>
              <a:ea typeface="Libre Baskerville"/>
              <a:cs typeface="Libre Baskerville"/>
              <a:sym typeface="Libre Baskerville"/>
            </a:endParaRPr>
          </a:p>
        </p:txBody>
      </p:sp>
      <p:sp>
        <p:nvSpPr>
          <p:cNvPr id="1432" name="Google Shape;1432;g107e208396f_7_126"/>
          <p:cNvSpPr txBox="1"/>
          <p:nvPr/>
        </p:nvSpPr>
        <p:spPr>
          <a:xfrm>
            <a:off x="543750" y="632925"/>
            <a:ext cx="11104500" cy="6207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Reference for the Volume of Booths Traffic</a:t>
            </a:r>
            <a:endParaRPr sz="3700">
              <a:solidFill>
                <a:srgbClr val="CDD4EA"/>
              </a:solidFill>
            </a:endParaRPr>
          </a:p>
        </p:txBody>
      </p:sp>
      <p:sp>
        <p:nvSpPr>
          <p:cNvPr id="1433" name="Google Shape;1433;g107e208396f_7_126"/>
          <p:cNvSpPr txBox="1"/>
          <p:nvPr/>
        </p:nvSpPr>
        <p:spPr>
          <a:xfrm>
            <a:off x="1282800" y="5014925"/>
            <a:ext cx="9626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000">
                <a:solidFill>
                  <a:schemeClr val="lt1"/>
                </a:solidFill>
                <a:latin typeface="Libre Baskerville"/>
                <a:ea typeface="Libre Baskerville"/>
                <a:cs typeface="Libre Baskerville"/>
                <a:sym typeface="Libre Baskerville"/>
              </a:rPr>
              <a:t>Note:</a:t>
            </a:r>
            <a:r>
              <a:rPr lang="zh-TW" sz="2000">
                <a:solidFill>
                  <a:schemeClr val="lt1"/>
                </a:solidFill>
                <a:latin typeface="Libre Baskerville"/>
                <a:ea typeface="Libre Baskerville"/>
                <a:cs typeface="Libre Baskerville"/>
                <a:sym typeface="Libre Baskerville"/>
              </a:rPr>
              <a:t> There are </a:t>
            </a:r>
            <a:r>
              <a:rPr b="1" lang="zh-TW" sz="2000">
                <a:solidFill>
                  <a:schemeClr val="lt1"/>
                </a:solidFill>
                <a:latin typeface="Libre Baskerville"/>
                <a:ea typeface="Libre Baskerville"/>
                <a:cs typeface="Libre Baskerville"/>
                <a:sym typeface="Libre Baskerville"/>
              </a:rPr>
              <a:t>46</a:t>
            </a:r>
            <a:r>
              <a:rPr lang="zh-TW" sz="2000">
                <a:solidFill>
                  <a:schemeClr val="lt1"/>
                </a:solidFill>
                <a:latin typeface="Libre Baskerville"/>
                <a:ea typeface="Libre Baskerville"/>
                <a:cs typeface="Libre Baskerville"/>
                <a:sym typeface="Libre Baskerville"/>
              </a:rPr>
              <a:t> interactive objects at booths in total, </a:t>
            </a:r>
            <a:endParaRPr sz="2000">
              <a:solidFill>
                <a:schemeClr val="lt1"/>
              </a:solidFill>
              <a:latin typeface="Libre Baskerville"/>
              <a:ea typeface="Libre Baskerville"/>
              <a:cs typeface="Libre Baskerville"/>
              <a:sym typeface="Libre Baskerville"/>
            </a:endParaRPr>
          </a:p>
          <a:p>
            <a:pPr indent="0" lvl="0" marL="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and the overall clicks collected from sponsors’ booths are </a:t>
            </a:r>
            <a:r>
              <a:rPr b="1" lang="zh-TW" sz="2000">
                <a:solidFill>
                  <a:schemeClr val="lt1"/>
                </a:solidFill>
                <a:latin typeface="Libre Baskerville"/>
                <a:ea typeface="Libre Baskerville"/>
                <a:cs typeface="Libre Baskerville"/>
                <a:sym typeface="Libre Baskerville"/>
              </a:rPr>
              <a:t>4,346</a:t>
            </a:r>
            <a:r>
              <a:rPr lang="zh-TW" sz="2000">
                <a:solidFill>
                  <a:schemeClr val="lt1"/>
                </a:solidFill>
                <a:latin typeface="Libre Baskerville"/>
                <a:ea typeface="Libre Baskerville"/>
                <a:cs typeface="Libre Baskerville"/>
                <a:sym typeface="Libre Baskerville"/>
              </a:rPr>
              <a:t> times</a:t>
            </a:r>
            <a:endParaRPr sz="20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437" name="Shape 1437"/>
        <p:cNvGrpSpPr/>
        <p:nvPr/>
      </p:nvGrpSpPr>
      <p:grpSpPr>
        <a:xfrm>
          <a:off x="0" y="0"/>
          <a:ext cx="0" cy="0"/>
          <a:chOff x="0" y="0"/>
          <a:chExt cx="0" cy="0"/>
        </a:xfrm>
      </p:grpSpPr>
      <p:sp>
        <p:nvSpPr>
          <p:cNvPr id="1438" name="Google Shape;1438;g107e208396f_7_152"/>
          <p:cNvSpPr/>
          <p:nvPr/>
        </p:nvSpPr>
        <p:spPr>
          <a:xfrm>
            <a:off x="4510263" y="2590425"/>
            <a:ext cx="5755500" cy="1900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500"/>
              </a:spcBef>
              <a:spcAft>
                <a:spcPts val="0"/>
              </a:spcAft>
              <a:buClr>
                <a:schemeClr val="dk1"/>
              </a:buClr>
              <a:buSzPts val="1100"/>
              <a:buFont typeface="Arial"/>
              <a:buNone/>
            </a:pPr>
            <a:r>
              <a:t/>
            </a:r>
            <a:endParaRPr>
              <a:solidFill>
                <a:srgbClr val="E8EBF5"/>
              </a:solidFill>
            </a:endParaRPr>
          </a:p>
        </p:txBody>
      </p:sp>
      <p:pic>
        <p:nvPicPr>
          <p:cNvPr descr="n0qA-MuCS-r_Q8A_dWccvjsCUBM4cEeSaUJ9Cwx5JjPpaM4C0wx0rbC0RK_P0e89FGSkoGCWhhYgnw35D2G8imtLsKzj0XcVzdQiHuzDgVjv25Uz5kK-ig3T94XOknr-NFfsBc7aj-w=s0.png" id="1439" name="Google Shape;1439;g107e208396f_7_152">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grpSp>
        <p:nvGrpSpPr>
          <p:cNvPr id="1440" name="Google Shape;1440;g107e208396f_7_152"/>
          <p:cNvGrpSpPr/>
          <p:nvPr/>
        </p:nvGrpSpPr>
        <p:grpSpPr>
          <a:xfrm>
            <a:off x="1658889" y="2278466"/>
            <a:ext cx="2278028" cy="2083625"/>
            <a:chOff x="694026" y="2850300"/>
            <a:chExt cx="2278028" cy="2083625"/>
          </a:xfrm>
        </p:grpSpPr>
        <p:sp>
          <p:nvSpPr>
            <p:cNvPr id="1441" name="Google Shape;1441;g107e208396f_7_152"/>
            <p:cNvSpPr/>
            <p:nvPr/>
          </p:nvSpPr>
          <p:spPr>
            <a:xfrm>
              <a:off x="1422200" y="4080550"/>
              <a:ext cx="589700" cy="734075"/>
            </a:xfrm>
            <a:custGeom>
              <a:rect b="b" l="l" r="r" t="t"/>
              <a:pathLst>
                <a:path extrusionOk="0" fill="none" h="29363" w="23588">
                  <a:moveTo>
                    <a:pt x="0" y="1"/>
                  </a:moveTo>
                  <a:lnTo>
                    <a:pt x="23587" y="1"/>
                  </a:lnTo>
                  <a:lnTo>
                    <a:pt x="23587" y="29363"/>
                  </a:lnTo>
                  <a:lnTo>
                    <a:pt x="0"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g107e208396f_7_152"/>
            <p:cNvSpPr/>
            <p:nvPr/>
          </p:nvSpPr>
          <p:spPr>
            <a:xfrm>
              <a:off x="1625075" y="4080550"/>
              <a:ext cx="589700" cy="734075"/>
            </a:xfrm>
            <a:custGeom>
              <a:rect b="b" l="l" r="r" t="t"/>
              <a:pathLst>
                <a:path extrusionOk="0" fill="none" h="29363" w="23588">
                  <a:moveTo>
                    <a:pt x="1" y="1"/>
                  </a:moveTo>
                  <a:lnTo>
                    <a:pt x="23588" y="1"/>
                  </a:lnTo>
                  <a:lnTo>
                    <a:pt x="23588" y="29363"/>
                  </a:lnTo>
                  <a:lnTo>
                    <a:pt x="1"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g107e208396f_7_152"/>
            <p:cNvSpPr/>
            <p:nvPr/>
          </p:nvSpPr>
          <p:spPr>
            <a:xfrm>
              <a:off x="1050600" y="2850300"/>
              <a:ext cx="1158100" cy="1313875"/>
            </a:xfrm>
            <a:custGeom>
              <a:rect b="b" l="l" r="r" t="t"/>
              <a:pathLst>
                <a:path extrusionOk="0" h="52555" w="46324">
                  <a:moveTo>
                    <a:pt x="4347" y="0"/>
                  </a:moveTo>
                  <a:cubicBezTo>
                    <a:pt x="1885" y="0"/>
                    <a:pt x="1" y="2189"/>
                    <a:pt x="365" y="4620"/>
                  </a:cubicBezTo>
                  <a:lnTo>
                    <a:pt x="6110" y="44378"/>
                  </a:lnTo>
                  <a:cubicBezTo>
                    <a:pt x="6809" y="49089"/>
                    <a:pt x="10821" y="52554"/>
                    <a:pt x="15594" y="52554"/>
                  </a:cubicBezTo>
                  <a:lnTo>
                    <a:pt x="45503" y="52554"/>
                  </a:lnTo>
                  <a:lnTo>
                    <a:pt x="46324" y="47387"/>
                  </a:lnTo>
                  <a:lnTo>
                    <a:pt x="27053" y="44165"/>
                  </a:lnTo>
                  <a:lnTo>
                    <a:pt x="22980" y="0"/>
                  </a:lnTo>
                  <a:close/>
                </a:path>
              </a:pathLst>
            </a:custGeom>
            <a:solidFill>
              <a:srgbClr val="544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g107e208396f_7_152"/>
            <p:cNvSpPr/>
            <p:nvPr/>
          </p:nvSpPr>
          <p:spPr>
            <a:xfrm>
              <a:off x="1608275" y="3589675"/>
              <a:ext cx="312350" cy="63075"/>
            </a:xfrm>
            <a:custGeom>
              <a:rect b="b" l="l" r="r" t="t"/>
              <a:pathLst>
                <a:path extrusionOk="0" h="2523" w="12494">
                  <a:moveTo>
                    <a:pt x="1" y="0"/>
                  </a:moveTo>
                  <a:lnTo>
                    <a:pt x="1" y="2523"/>
                  </a:lnTo>
                  <a:lnTo>
                    <a:pt x="12493" y="2523"/>
                  </a:lnTo>
                  <a:lnTo>
                    <a:pt x="12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g107e208396f_7_152"/>
            <p:cNvSpPr/>
            <p:nvPr/>
          </p:nvSpPr>
          <p:spPr>
            <a:xfrm>
              <a:off x="1920600" y="3589675"/>
              <a:ext cx="485600" cy="63075"/>
            </a:xfrm>
            <a:custGeom>
              <a:rect b="b" l="l" r="r" t="t"/>
              <a:pathLst>
                <a:path extrusionOk="0" h="2523" w="19424">
                  <a:moveTo>
                    <a:pt x="0" y="0"/>
                  </a:moveTo>
                  <a:lnTo>
                    <a:pt x="0" y="2523"/>
                  </a:lnTo>
                  <a:lnTo>
                    <a:pt x="19423" y="2523"/>
                  </a:lnTo>
                  <a:lnTo>
                    <a:pt x="19423"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g107e208396f_7_152"/>
            <p:cNvSpPr/>
            <p:nvPr/>
          </p:nvSpPr>
          <p:spPr>
            <a:xfrm>
              <a:off x="1920600" y="3150450"/>
              <a:ext cx="663400" cy="439250"/>
            </a:xfrm>
            <a:custGeom>
              <a:rect b="b" l="l" r="r" t="t"/>
              <a:pathLst>
                <a:path extrusionOk="0" h="17570" w="26536">
                  <a:moveTo>
                    <a:pt x="7143" y="1"/>
                  </a:moveTo>
                  <a:lnTo>
                    <a:pt x="0" y="17569"/>
                  </a:lnTo>
                  <a:lnTo>
                    <a:pt x="19423" y="17569"/>
                  </a:lnTo>
                  <a:lnTo>
                    <a:pt x="26536"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g107e208396f_7_152"/>
            <p:cNvSpPr/>
            <p:nvPr/>
          </p:nvSpPr>
          <p:spPr>
            <a:xfrm>
              <a:off x="1920600" y="3150450"/>
              <a:ext cx="178600" cy="439250"/>
            </a:xfrm>
            <a:custGeom>
              <a:rect b="b" l="l" r="r" t="t"/>
              <a:pathLst>
                <a:path extrusionOk="0" fill="none" h="17570" w="7144">
                  <a:moveTo>
                    <a:pt x="7143" y="1"/>
                  </a:moveTo>
                  <a:lnTo>
                    <a:pt x="0" y="17569"/>
                  </a:lnTo>
                </a:path>
              </a:pathLst>
            </a:custGeom>
            <a:noFill/>
            <a:ln cap="flat" cmpd="sng" w="10650">
              <a:solidFill>
                <a:srgbClr val="09125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g107e208396f_7_152"/>
            <p:cNvSpPr/>
            <p:nvPr/>
          </p:nvSpPr>
          <p:spPr>
            <a:xfrm>
              <a:off x="1746575" y="3605625"/>
              <a:ext cx="117050" cy="28150"/>
            </a:xfrm>
            <a:custGeom>
              <a:rect b="b" l="l" r="r" t="t"/>
              <a:pathLst>
                <a:path extrusionOk="0" h="1126" w="4682">
                  <a:moveTo>
                    <a:pt x="1" y="0"/>
                  </a:moveTo>
                  <a:lnTo>
                    <a:pt x="1" y="1125"/>
                  </a:lnTo>
                  <a:lnTo>
                    <a:pt x="4682" y="1125"/>
                  </a:lnTo>
                  <a:lnTo>
                    <a:pt x="4682"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g107e208396f_7_152"/>
            <p:cNvSpPr/>
            <p:nvPr/>
          </p:nvSpPr>
          <p:spPr>
            <a:xfrm>
              <a:off x="694026" y="3652750"/>
              <a:ext cx="2278028" cy="70675"/>
            </a:xfrm>
            <a:custGeom>
              <a:rect b="b" l="l" r="r" t="t"/>
              <a:pathLst>
                <a:path extrusionOk="0" h="2827" w="225659">
                  <a:moveTo>
                    <a:pt x="0" y="0"/>
                  </a:moveTo>
                  <a:lnTo>
                    <a:pt x="0" y="2827"/>
                  </a:lnTo>
                  <a:lnTo>
                    <a:pt x="225658" y="2827"/>
                  </a:lnTo>
                  <a:lnTo>
                    <a:pt x="225658" y="0"/>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g107e208396f_7_152"/>
            <p:cNvSpPr/>
            <p:nvPr/>
          </p:nvSpPr>
          <p:spPr>
            <a:xfrm>
              <a:off x="942675"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g107e208396f_7_152"/>
            <p:cNvSpPr/>
            <p:nvPr/>
          </p:nvSpPr>
          <p:spPr>
            <a:xfrm>
              <a:off x="942675"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g107e208396f_7_152"/>
            <p:cNvSpPr/>
            <p:nvPr/>
          </p:nvSpPr>
          <p:spPr>
            <a:xfrm>
              <a:off x="2584000"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g107e208396f_7_152"/>
            <p:cNvSpPr/>
            <p:nvPr/>
          </p:nvSpPr>
          <p:spPr>
            <a:xfrm>
              <a:off x="2584000"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g107e208396f_7_152"/>
          <p:cNvGrpSpPr/>
          <p:nvPr/>
        </p:nvGrpSpPr>
        <p:grpSpPr>
          <a:xfrm>
            <a:off x="5717200" y="3325300"/>
            <a:ext cx="3294575" cy="954300"/>
            <a:chOff x="5565025" y="3362675"/>
            <a:chExt cx="3294575" cy="954300"/>
          </a:xfrm>
        </p:grpSpPr>
        <p:sp>
          <p:nvSpPr>
            <p:cNvPr id="1455" name="Google Shape;1455;g107e208396f_7_152"/>
            <p:cNvSpPr txBox="1"/>
            <p:nvPr/>
          </p:nvSpPr>
          <p:spPr>
            <a:xfrm>
              <a:off x="5565025" y="3439625"/>
              <a:ext cx="2166000" cy="8004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Clr>
                  <a:schemeClr val="dk1"/>
                </a:buClr>
                <a:buSzPts val="1100"/>
                <a:buFont typeface="Arial"/>
                <a:buNone/>
              </a:pPr>
              <a:r>
                <a:rPr b="1" lang="zh-TW" sz="4000">
                  <a:solidFill>
                    <a:srgbClr val="434343"/>
                  </a:solidFill>
                  <a:latin typeface="Libre Baskerville"/>
                  <a:ea typeface="Libre Baskerville"/>
                  <a:cs typeface="Libre Baskerville"/>
                  <a:sym typeface="Libre Baskerville"/>
                </a:rPr>
                <a:t>152</a:t>
              </a:r>
              <a:endParaRPr>
                <a:solidFill>
                  <a:srgbClr val="434343"/>
                </a:solidFill>
                <a:latin typeface="Calibri"/>
                <a:ea typeface="Calibri"/>
                <a:cs typeface="Calibri"/>
                <a:sym typeface="Calibri"/>
              </a:endParaRPr>
            </a:p>
          </p:txBody>
        </p:sp>
        <p:sp>
          <p:nvSpPr>
            <p:cNvPr id="1456" name="Google Shape;1456;g107e208396f_7_152"/>
            <p:cNvSpPr txBox="1"/>
            <p:nvPr/>
          </p:nvSpPr>
          <p:spPr>
            <a:xfrm>
              <a:off x="6870900" y="3362675"/>
              <a:ext cx="1988700" cy="9543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None/>
              </a:pPr>
              <a:r>
                <a:rPr b="1" lang="zh-TW" sz="3000">
                  <a:solidFill>
                    <a:srgbClr val="434343"/>
                  </a:solidFill>
                  <a:latin typeface="Libre Baskerville"/>
                  <a:ea typeface="Libre Baskerville"/>
                  <a:cs typeface="Libre Baskerville"/>
                  <a:sym typeface="Libre Baskerville"/>
                </a:rPr>
                <a:t>times</a:t>
              </a:r>
              <a:r>
                <a:rPr lang="zh-TW" sz="3000">
                  <a:solidFill>
                    <a:srgbClr val="434343"/>
                  </a:solidFill>
                  <a:latin typeface="Libre Baskerville"/>
                  <a:ea typeface="Libre Baskerville"/>
                  <a:cs typeface="Libre Baskerville"/>
                  <a:sym typeface="Libre Baskerville"/>
                </a:rPr>
                <a:t> </a:t>
              </a:r>
              <a:endParaRPr sz="3000">
                <a:solidFill>
                  <a:srgbClr val="434343"/>
                </a:solidFill>
                <a:latin typeface="Libre Baskerville"/>
                <a:ea typeface="Libre Baskerville"/>
                <a:cs typeface="Libre Baskerville"/>
                <a:sym typeface="Libre Baskerville"/>
              </a:endParaRPr>
            </a:p>
            <a:p>
              <a:pPr indent="0" lvl="0" marL="0" rtl="0" algn="ctr">
                <a:spcBef>
                  <a:spcPts val="0"/>
                </a:spcBef>
                <a:spcAft>
                  <a:spcPts val="0"/>
                </a:spcAft>
                <a:buClr>
                  <a:schemeClr val="dk1"/>
                </a:buClr>
                <a:buSzPts val="1100"/>
                <a:buFont typeface="Arial"/>
                <a:buNone/>
              </a:pPr>
              <a:r>
                <a:rPr lang="zh-TW" sz="2000">
                  <a:solidFill>
                    <a:srgbClr val="434343"/>
                  </a:solidFill>
                  <a:latin typeface="Libre Baskerville"/>
                  <a:ea typeface="Libre Baskerville"/>
                  <a:cs typeface="Libre Baskerville"/>
                  <a:sym typeface="Libre Baskerville"/>
                </a:rPr>
                <a:t>(max)</a:t>
              </a:r>
              <a:endParaRPr sz="2000">
                <a:solidFill>
                  <a:srgbClr val="434343"/>
                </a:solidFill>
                <a:latin typeface="Calibri"/>
                <a:ea typeface="Calibri"/>
                <a:cs typeface="Calibri"/>
                <a:sym typeface="Calibri"/>
              </a:endParaRPr>
            </a:p>
          </p:txBody>
        </p:sp>
      </p:grpSp>
      <p:sp>
        <p:nvSpPr>
          <p:cNvPr id="1457" name="Google Shape;1457;g107e208396f_7_152"/>
          <p:cNvSpPr/>
          <p:nvPr/>
        </p:nvSpPr>
        <p:spPr>
          <a:xfrm>
            <a:off x="4181598" y="2062566"/>
            <a:ext cx="6365700" cy="969900"/>
          </a:xfrm>
          <a:prstGeom prst="roundRect">
            <a:avLst>
              <a:gd fmla="val 50000" name="adj"/>
            </a:avLst>
          </a:prstGeom>
          <a:solidFill>
            <a:srgbClr val="EFEFEF"/>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solidFill>
                  <a:srgbClr val="434343"/>
                </a:solidFill>
                <a:latin typeface="Libre Baskerville"/>
                <a:ea typeface="Libre Baskerville"/>
                <a:cs typeface="Libre Baskerville"/>
                <a:sym typeface="Libre Baskerville"/>
              </a:rPr>
              <a:t>Clicks at your booth</a:t>
            </a:r>
            <a:endParaRPr b="1" sz="3000">
              <a:solidFill>
                <a:srgbClr val="434343"/>
              </a:solidFill>
              <a:latin typeface="Libre Baskerville"/>
              <a:ea typeface="Libre Baskerville"/>
              <a:cs typeface="Libre Baskerville"/>
              <a:sym typeface="Libre Baskerville"/>
            </a:endParaRPr>
          </a:p>
        </p:txBody>
      </p:sp>
      <p:sp>
        <p:nvSpPr>
          <p:cNvPr id="1458" name="Google Shape;1458;g107e208396f_7_152"/>
          <p:cNvSpPr txBox="1"/>
          <p:nvPr/>
        </p:nvSpPr>
        <p:spPr>
          <a:xfrm>
            <a:off x="543750" y="632925"/>
            <a:ext cx="11104500" cy="6207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Reference for the Volume of Booths Traffic</a:t>
            </a:r>
            <a:endParaRPr sz="3700">
              <a:solidFill>
                <a:srgbClr val="CDD4EA"/>
              </a:solidFill>
            </a:endParaRPr>
          </a:p>
        </p:txBody>
      </p:sp>
      <p:sp>
        <p:nvSpPr>
          <p:cNvPr id="1459" name="Google Shape;1459;g107e208396f_7_152"/>
          <p:cNvSpPr txBox="1"/>
          <p:nvPr/>
        </p:nvSpPr>
        <p:spPr>
          <a:xfrm>
            <a:off x="1282800" y="5014925"/>
            <a:ext cx="9626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000">
                <a:solidFill>
                  <a:schemeClr val="lt1"/>
                </a:solidFill>
                <a:latin typeface="Libre Baskerville"/>
                <a:ea typeface="Libre Baskerville"/>
                <a:cs typeface="Libre Baskerville"/>
                <a:sym typeface="Libre Baskerville"/>
              </a:rPr>
              <a:t>Note:</a:t>
            </a:r>
            <a:r>
              <a:rPr lang="zh-TW" sz="2000">
                <a:solidFill>
                  <a:schemeClr val="lt1"/>
                </a:solidFill>
                <a:latin typeface="Libre Baskerville"/>
                <a:ea typeface="Libre Baskerville"/>
                <a:cs typeface="Libre Baskerville"/>
                <a:sym typeface="Libre Baskerville"/>
              </a:rPr>
              <a:t> There are </a:t>
            </a:r>
            <a:r>
              <a:rPr b="1" lang="zh-TW" sz="2000">
                <a:solidFill>
                  <a:schemeClr val="lt1"/>
                </a:solidFill>
                <a:latin typeface="Libre Baskerville"/>
                <a:ea typeface="Libre Baskerville"/>
                <a:cs typeface="Libre Baskerville"/>
                <a:sym typeface="Libre Baskerville"/>
              </a:rPr>
              <a:t>46</a:t>
            </a:r>
            <a:r>
              <a:rPr lang="zh-TW" sz="2000">
                <a:solidFill>
                  <a:schemeClr val="lt1"/>
                </a:solidFill>
                <a:latin typeface="Libre Baskerville"/>
                <a:ea typeface="Libre Baskerville"/>
                <a:cs typeface="Libre Baskerville"/>
                <a:sym typeface="Libre Baskerville"/>
              </a:rPr>
              <a:t> interactive objects at booths in total, </a:t>
            </a:r>
            <a:endParaRPr sz="2000">
              <a:solidFill>
                <a:schemeClr val="lt1"/>
              </a:solidFill>
              <a:latin typeface="Libre Baskerville"/>
              <a:ea typeface="Libre Baskerville"/>
              <a:cs typeface="Libre Baskerville"/>
              <a:sym typeface="Libre Baskerville"/>
            </a:endParaRPr>
          </a:p>
          <a:p>
            <a:pPr indent="0" lvl="0" marL="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and the overall clicks collected from sponsors’ booths are </a:t>
            </a:r>
            <a:r>
              <a:rPr b="1" lang="zh-TW" sz="2000">
                <a:solidFill>
                  <a:schemeClr val="lt1"/>
                </a:solidFill>
                <a:latin typeface="Libre Baskerville"/>
                <a:ea typeface="Libre Baskerville"/>
                <a:cs typeface="Libre Baskerville"/>
                <a:sym typeface="Libre Baskerville"/>
              </a:rPr>
              <a:t>4,346</a:t>
            </a:r>
            <a:r>
              <a:rPr lang="zh-TW" sz="2000">
                <a:solidFill>
                  <a:schemeClr val="lt1"/>
                </a:solidFill>
                <a:latin typeface="Libre Baskerville"/>
                <a:ea typeface="Libre Baskerville"/>
                <a:cs typeface="Libre Baskerville"/>
                <a:sym typeface="Libre Baskerville"/>
              </a:rPr>
              <a:t> times</a:t>
            </a:r>
            <a:endParaRPr sz="20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463" name="Shape 1463"/>
        <p:cNvGrpSpPr/>
        <p:nvPr/>
      </p:nvGrpSpPr>
      <p:grpSpPr>
        <a:xfrm>
          <a:off x="0" y="0"/>
          <a:ext cx="0" cy="0"/>
          <a:chOff x="0" y="0"/>
          <a:chExt cx="0" cy="0"/>
        </a:xfrm>
      </p:grpSpPr>
      <p:sp>
        <p:nvSpPr>
          <p:cNvPr id="1464" name="Google Shape;1464;g107e208396f_7_178"/>
          <p:cNvSpPr/>
          <p:nvPr/>
        </p:nvSpPr>
        <p:spPr>
          <a:xfrm>
            <a:off x="4510263" y="2590425"/>
            <a:ext cx="5755500" cy="1900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500"/>
              </a:spcBef>
              <a:spcAft>
                <a:spcPts val="0"/>
              </a:spcAft>
              <a:buClr>
                <a:schemeClr val="dk1"/>
              </a:buClr>
              <a:buSzPts val="1100"/>
              <a:buFont typeface="Arial"/>
              <a:buNone/>
            </a:pPr>
            <a:r>
              <a:t/>
            </a:r>
            <a:endParaRPr>
              <a:solidFill>
                <a:srgbClr val="E8EBF5"/>
              </a:solidFill>
            </a:endParaRPr>
          </a:p>
        </p:txBody>
      </p:sp>
      <p:pic>
        <p:nvPicPr>
          <p:cNvPr descr="n0qA-MuCS-r_Q8A_dWccvjsCUBM4cEeSaUJ9Cwx5JjPpaM4C0wx0rbC0RK_P0e89FGSkoGCWhhYgnw35D2G8imtLsKzj0XcVzdQiHuzDgVjv25Uz5kK-ig3T94XOknr-NFfsBc7aj-w=s0.png" id="1465" name="Google Shape;1465;g107e208396f_7_178">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grpSp>
        <p:nvGrpSpPr>
          <p:cNvPr id="1466" name="Google Shape;1466;g107e208396f_7_178"/>
          <p:cNvGrpSpPr/>
          <p:nvPr/>
        </p:nvGrpSpPr>
        <p:grpSpPr>
          <a:xfrm>
            <a:off x="1658889" y="2278466"/>
            <a:ext cx="2278028" cy="2083625"/>
            <a:chOff x="694026" y="2850300"/>
            <a:chExt cx="2278028" cy="2083625"/>
          </a:xfrm>
        </p:grpSpPr>
        <p:sp>
          <p:nvSpPr>
            <p:cNvPr id="1467" name="Google Shape;1467;g107e208396f_7_178"/>
            <p:cNvSpPr/>
            <p:nvPr/>
          </p:nvSpPr>
          <p:spPr>
            <a:xfrm>
              <a:off x="1422200" y="4080550"/>
              <a:ext cx="589700" cy="734075"/>
            </a:xfrm>
            <a:custGeom>
              <a:rect b="b" l="l" r="r" t="t"/>
              <a:pathLst>
                <a:path extrusionOk="0" fill="none" h="29363" w="23588">
                  <a:moveTo>
                    <a:pt x="0" y="1"/>
                  </a:moveTo>
                  <a:lnTo>
                    <a:pt x="23587" y="1"/>
                  </a:lnTo>
                  <a:lnTo>
                    <a:pt x="23587" y="29363"/>
                  </a:lnTo>
                  <a:lnTo>
                    <a:pt x="0"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g107e208396f_7_178"/>
            <p:cNvSpPr/>
            <p:nvPr/>
          </p:nvSpPr>
          <p:spPr>
            <a:xfrm>
              <a:off x="1625075" y="4080550"/>
              <a:ext cx="589700" cy="734075"/>
            </a:xfrm>
            <a:custGeom>
              <a:rect b="b" l="l" r="r" t="t"/>
              <a:pathLst>
                <a:path extrusionOk="0" fill="none" h="29363" w="23588">
                  <a:moveTo>
                    <a:pt x="1" y="1"/>
                  </a:moveTo>
                  <a:lnTo>
                    <a:pt x="23588" y="1"/>
                  </a:lnTo>
                  <a:lnTo>
                    <a:pt x="23588" y="29363"/>
                  </a:lnTo>
                  <a:lnTo>
                    <a:pt x="1"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g107e208396f_7_178"/>
            <p:cNvSpPr/>
            <p:nvPr/>
          </p:nvSpPr>
          <p:spPr>
            <a:xfrm>
              <a:off x="1050600" y="2850300"/>
              <a:ext cx="1158100" cy="1313875"/>
            </a:xfrm>
            <a:custGeom>
              <a:rect b="b" l="l" r="r" t="t"/>
              <a:pathLst>
                <a:path extrusionOk="0" h="52555" w="46324">
                  <a:moveTo>
                    <a:pt x="4347" y="0"/>
                  </a:moveTo>
                  <a:cubicBezTo>
                    <a:pt x="1885" y="0"/>
                    <a:pt x="1" y="2189"/>
                    <a:pt x="365" y="4620"/>
                  </a:cubicBezTo>
                  <a:lnTo>
                    <a:pt x="6110" y="44378"/>
                  </a:lnTo>
                  <a:cubicBezTo>
                    <a:pt x="6809" y="49089"/>
                    <a:pt x="10821" y="52554"/>
                    <a:pt x="15594" y="52554"/>
                  </a:cubicBezTo>
                  <a:lnTo>
                    <a:pt x="45503" y="52554"/>
                  </a:lnTo>
                  <a:lnTo>
                    <a:pt x="46324" y="47387"/>
                  </a:lnTo>
                  <a:lnTo>
                    <a:pt x="27053" y="44165"/>
                  </a:lnTo>
                  <a:lnTo>
                    <a:pt x="22980" y="0"/>
                  </a:lnTo>
                  <a:close/>
                </a:path>
              </a:pathLst>
            </a:custGeom>
            <a:solidFill>
              <a:srgbClr val="544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g107e208396f_7_178"/>
            <p:cNvSpPr/>
            <p:nvPr/>
          </p:nvSpPr>
          <p:spPr>
            <a:xfrm>
              <a:off x="1608275" y="3589675"/>
              <a:ext cx="312350" cy="63075"/>
            </a:xfrm>
            <a:custGeom>
              <a:rect b="b" l="l" r="r" t="t"/>
              <a:pathLst>
                <a:path extrusionOk="0" h="2523" w="12494">
                  <a:moveTo>
                    <a:pt x="1" y="0"/>
                  </a:moveTo>
                  <a:lnTo>
                    <a:pt x="1" y="2523"/>
                  </a:lnTo>
                  <a:lnTo>
                    <a:pt x="12493" y="2523"/>
                  </a:lnTo>
                  <a:lnTo>
                    <a:pt x="12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g107e208396f_7_178"/>
            <p:cNvSpPr/>
            <p:nvPr/>
          </p:nvSpPr>
          <p:spPr>
            <a:xfrm>
              <a:off x="1920600" y="3589675"/>
              <a:ext cx="485600" cy="63075"/>
            </a:xfrm>
            <a:custGeom>
              <a:rect b="b" l="l" r="r" t="t"/>
              <a:pathLst>
                <a:path extrusionOk="0" h="2523" w="19424">
                  <a:moveTo>
                    <a:pt x="0" y="0"/>
                  </a:moveTo>
                  <a:lnTo>
                    <a:pt x="0" y="2523"/>
                  </a:lnTo>
                  <a:lnTo>
                    <a:pt x="19423" y="2523"/>
                  </a:lnTo>
                  <a:lnTo>
                    <a:pt x="19423"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g107e208396f_7_178"/>
            <p:cNvSpPr/>
            <p:nvPr/>
          </p:nvSpPr>
          <p:spPr>
            <a:xfrm>
              <a:off x="1920600" y="3150450"/>
              <a:ext cx="663400" cy="439250"/>
            </a:xfrm>
            <a:custGeom>
              <a:rect b="b" l="l" r="r" t="t"/>
              <a:pathLst>
                <a:path extrusionOk="0" h="17570" w="26536">
                  <a:moveTo>
                    <a:pt x="7143" y="1"/>
                  </a:moveTo>
                  <a:lnTo>
                    <a:pt x="0" y="17569"/>
                  </a:lnTo>
                  <a:lnTo>
                    <a:pt x="19423" y="17569"/>
                  </a:lnTo>
                  <a:lnTo>
                    <a:pt x="26536"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g107e208396f_7_178"/>
            <p:cNvSpPr/>
            <p:nvPr/>
          </p:nvSpPr>
          <p:spPr>
            <a:xfrm>
              <a:off x="1920600" y="3150450"/>
              <a:ext cx="178600" cy="439250"/>
            </a:xfrm>
            <a:custGeom>
              <a:rect b="b" l="l" r="r" t="t"/>
              <a:pathLst>
                <a:path extrusionOk="0" fill="none" h="17570" w="7144">
                  <a:moveTo>
                    <a:pt x="7143" y="1"/>
                  </a:moveTo>
                  <a:lnTo>
                    <a:pt x="0" y="17569"/>
                  </a:lnTo>
                </a:path>
              </a:pathLst>
            </a:custGeom>
            <a:noFill/>
            <a:ln cap="flat" cmpd="sng" w="10650">
              <a:solidFill>
                <a:srgbClr val="09125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g107e208396f_7_178"/>
            <p:cNvSpPr/>
            <p:nvPr/>
          </p:nvSpPr>
          <p:spPr>
            <a:xfrm>
              <a:off x="1746575" y="3605625"/>
              <a:ext cx="117050" cy="28150"/>
            </a:xfrm>
            <a:custGeom>
              <a:rect b="b" l="l" r="r" t="t"/>
              <a:pathLst>
                <a:path extrusionOk="0" h="1126" w="4682">
                  <a:moveTo>
                    <a:pt x="1" y="0"/>
                  </a:moveTo>
                  <a:lnTo>
                    <a:pt x="1" y="1125"/>
                  </a:lnTo>
                  <a:lnTo>
                    <a:pt x="4682" y="1125"/>
                  </a:lnTo>
                  <a:lnTo>
                    <a:pt x="4682"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g107e208396f_7_178"/>
            <p:cNvSpPr/>
            <p:nvPr/>
          </p:nvSpPr>
          <p:spPr>
            <a:xfrm>
              <a:off x="694026" y="3652750"/>
              <a:ext cx="2278028" cy="70675"/>
            </a:xfrm>
            <a:custGeom>
              <a:rect b="b" l="l" r="r" t="t"/>
              <a:pathLst>
                <a:path extrusionOk="0" h="2827" w="225659">
                  <a:moveTo>
                    <a:pt x="0" y="0"/>
                  </a:moveTo>
                  <a:lnTo>
                    <a:pt x="0" y="2827"/>
                  </a:lnTo>
                  <a:lnTo>
                    <a:pt x="225658" y="2827"/>
                  </a:lnTo>
                  <a:lnTo>
                    <a:pt x="225658" y="0"/>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g107e208396f_7_178"/>
            <p:cNvSpPr/>
            <p:nvPr/>
          </p:nvSpPr>
          <p:spPr>
            <a:xfrm>
              <a:off x="942675"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g107e208396f_7_178"/>
            <p:cNvSpPr/>
            <p:nvPr/>
          </p:nvSpPr>
          <p:spPr>
            <a:xfrm>
              <a:off x="942675"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g107e208396f_7_178"/>
            <p:cNvSpPr/>
            <p:nvPr/>
          </p:nvSpPr>
          <p:spPr>
            <a:xfrm>
              <a:off x="2584000"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g107e208396f_7_178"/>
            <p:cNvSpPr/>
            <p:nvPr/>
          </p:nvSpPr>
          <p:spPr>
            <a:xfrm>
              <a:off x="2584000"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g107e208396f_7_178"/>
          <p:cNvGrpSpPr/>
          <p:nvPr/>
        </p:nvGrpSpPr>
        <p:grpSpPr>
          <a:xfrm>
            <a:off x="5717200" y="3325300"/>
            <a:ext cx="3294575" cy="954300"/>
            <a:chOff x="5565025" y="3362675"/>
            <a:chExt cx="3294575" cy="954300"/>
          </a:xfrm>
        </p:grpSpPr>
        <p:sp>
          <p:nvSpPr>
            <p:cNvPr id="1481" name="Google Shape;1481;g107e208396f_7_178"/>
            <p:cNvSpPr txBox="1"/>
            <p:nvPr/>
          </p:nvSpPr>
          <p:spPr>
            <a:xfrm>
              <a:off x="5565025" y="3439625"/>
              <a:ext cx="2166000" cy="8004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Clr>
                  <a:schemeClr val="dk1"/>
                </a:buClr>
                <a:buSzPts val="1100"/>
                <a:buFont typeface="Arial"/>
                <a:buNone/>
              </a:pPr>
              <a:r>
                <a:rPr b="1" lang="zh-TW" sz="4000">
                  <a:solidFill>
                    <a:srgbClr val="434343"/>
                  </a:solidFill>
                  <a:latin typeface="Libre Baskerville"/>
                  <a:ea typeface="Libre Baskerville"/>
                  <a:cs typeface="Libre Baskerville"/>
                  <a:sym typeface="Libre Baskerville"/>
                </a:rPr>
                <a:t>192</a:t>
              </a:r>
              <a:endParaRPr>
                <a:solidFill>
                  <a:srgbClr val="434343"/>
                </a:solidFill>
                <a:latin typeface="Calibri"/>
                <a:ea typeface="Calibri"/>
                <a:cs typeface="Calibri"/>
                <a:sym typeface="Calibri"/>
              </a:endParaRPr>
            </a:p>
          </p:txBody>
        </p:sp>
        <p:sp>
          <p:nvSpPr>
            <p:cNvPr id="1482" name="Google Shape;1482;g107e208396f_7_178"/>
            <p:cNvSpPr txBox="1"/>
            <p:nvPr/>
          </p:nvSpPr>
          <p:spPr>
            <a:xfrm>
              <a:off x="6870900" y="3362675"/>
              <a:ext cx="1988700" cy="9543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None/>
              </a:pPr>
              <a:r>
                <a:rPr b="1" lang="zh-TW" sz="3000">
                  <a:solidFill>
                    <a:srgbClr val="434343"/>
                  </a:solidFill>
                  <a:latin typeface="Libre Baskerville"/>
                  <a:ea typeface="Libre Baskerville"/>
                  <a:cs typeface="Libre Baskerville"/>
                  <a:sym typeface="Libre Baskerville"/>
                </a:rPr>
                <a:t>times</a:t>
              </a:r>
              <a:r>
                <a:rPr lang="zh-TW" sz="3000">
                  <a:solidFill>
                    <a:srgbClr val="434343"/>
                  </a:solidFill>
                  <a:latin typeface="Libre Baskerville"/>
                  <a:ea typeface="Libre Baskerville"/>
                  <a:cs typeface="Libre Baskerville"/>
                  <a:sym typeface="Libre Baskerville"/>
                </a:rPr>
                <a:t> </a:t>
              </a:r>
              <a:endParaRPr sz="3000">
                <a:solidFill>
                  <a:srgbClr val="434343"/>
                </a:solidFill>
                <a:latin typeface="Libre Baskerville"/>
                <a:ea typeface="Libre Baskerville"/>
                <a:cs typeface="Libre Baskerville"/>
                <a:sym typeface="Libre Baskerville"/>
              </a:endParaRPr>
            </a:p>
            <a:p>
              <a:pPr indent="0" lvl="0" marL="0" rtl="0" algn="ctr">
                <a:spcBef>
                  <a:spcPts val="0"/>
                </a:spcBef>
                <a:spcAft>
                  <a:spcPts val="0"/>
                </a:spcAft>
                <a:buClr>
                  <a:schemeClr val="dk1"/>
                </a:buClr>
                <a:buSzPts val="1100"/>
                <a:buFont typeface="Arial"/>
                <a:buNone/>
              </a:pPr>
              <a:r>
                <a:rPr lang="zh-TW" sz="2000">
                  <a:solidFill>
                    <a:srgbClr val="434343"/>
                  </a:solidFill>
                  <a:latin typeface="Libre Baskerville"/>
                  <a:ea typeface="Libre Baskerville"/>
                  <a:cs typeface="Libre Baskerville"/>
                  <a:sym typeface="Libre Baskerville"/>
                </a:rPr>
                <a:t>(max)</a:t>
              </a:r>
              <a:endParaRPr sz="2000">
                <a:solidFill>
                  <a:srgbClr val="434343"/>
                </a:solidFill>
                <a:latin typeface="Calibri"/>
                <a:ea typeface="Calibri"/>
                <a:cs typeface="Calibri"/>
                <a:sym typeface="Calibri"/>
              </a:endParaRPr>
            </a:p>
          </p:txBody>
        </p:sp>
      </p:grpSp>
      <p:sp>
        <p:nvSpPr>
          <p:cNvPr id="1483" name="Google Shape;1483;g107e208396f_7_178"/>
          <p:cNvSpPr/>
          <p:nvPr/>
        </p:nvSpPr>
        <p:spPr>
          <a:xfrm>
            <a:off x="4181598" y="2062566"/>
            <a:ext cx="6365700" cy="969900"/>
          </a:xfrm>
          <a:prstGeom prst="roundRect">
            <a:avLst>
              <a:gd fmla="val 50000" name="adj"/>
            </a:avLst>
          </a:prstGeom>
          <a:solidFill>
            <a:srgbClr val="EFEFEF"/>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solidFill>
                  <a:srgbClr val="434343"/>
                </a:solidFill>
                <a:latin typeface="Libre Baskerville"/>
                <a:ea typeface="Libre Baskerville"/>
                <a:cs typeface="Libre Baskerville"/>
                <a:sym typeface="Libre Baskerville"/>
              </a:rPr>
              <a:t>Clicks at your booth</a:t>
            </a:r>
            <a:endParaRPr b="1" sz="3000">
              <a:solidFill>
                <a:srgbClr val="434343"/>
              </a:solidFill>
              <a:latin typeface="Libre Baskerville"/>
              <a:ea typeface="Libre Baskerville"/>
              <a:cs typeface="Libre Baskerville"/>
              <a:sym typeface="Libre Baskerville"/>
            </a:endParaRPr>
          </a:p>
        </p:txBody>
      </p:sp>
      <p:sp>
        <p:nvSpPr>
          <p:cNvPr id="1484" name="Google Shape;1484;g107e208396f_7_178"/>
          <p:cNvSpPr txBox="1"/>
          <p:nvPr/>
        </p:nvSpPr>
        <p:spPr>
          <a:xfrm>
            <a:off x="543750" y="632925"/>
            <a:ext cx="11104500" cy="6207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Reference for the Volume of Booths Traffic</a:t>
            </a:r>
            <a:endParaRPr sz="3700">
              <a:solidFill>
                <a:srgbClr val="CDD4EA"/>
              </a:solidFill>
            </a:endParaRPr>
          </a:p>
        </p:txBody>
      </p:sp>
      <p:sp>
        <p:nvSpPr>
          <p:cNvPr id="1485" name="Google Shape;1485;g107e208396f_7_178"/>
          <p:cNvSpPr txBox="1"/>
          <p:nvPr/>
        </p:nvSpPr>
        <p:spPr>
          <a:xfrm>
            <a:off x="1282800" y="5014925"/>
            <a:ext cx="9626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000">
                <a:solidFill>
                  <a:schemeClr val="lt1"/>
                </a:solidFill>
                <a:latin typeface="Libre Baskerville"/>
                <a:ea typeface="Libre Baskerville"/>
                <a:cs typeface="Libre Baskerville"/>
                <a:sym typeface="Libre Baskerville"/>
              </a:rPr>
              <a:t>Note:</a:t>
            </a:r>
            <a:r>
              <a:rPr lang="zh-TW" sz="2000">
                <a:solidFill>
                  <a:schemeClr val="lt1"/>
                </a:solidFill>
                <a:latin typeface="Libre Baskerville"/>
                <a:ea typeface="Libre Baskerville"/>
                <a:cs typeface="Libre Baskerville"/>
                <a:sym typeface="Libre Baskerville"/>
              </a:rPr>
              <a:t> There are </a:t>
            </a:r>
            <a:r>
              <a:rPr b="1" lang="zh-TW" sz="2000">
                <a:solidFill>
                  <a:schemeClr val="lt1"/>
                </a:solidFill>
                <a:latin typeface="Libre Baskerville"/>
                <a:ea typeface="Libre Baskerville"/>
                <a:cs typeface="Libre Baskerville"/>
                <a:sym typeface="Libre Baskerville"/>
              </a:rPr>
              <a:t>46</a:t>
            </a:r>
            <a:r>
              <a:rPr lang="zh-TW" sz="2000">
                <a:solidFill>
                  <a:schemeClr val="lt1"/>
                </a:solidFill>
                <a:latin typeface="Libre Baskerville"/>
                <a:ea typeface="Libre Baskerville"/>
                <a:cs typeface="Libre Baskerville"/>
                <a:sym typeface="Libre Baskerville"/>
              </a:rPr>
              <a:t> interactive objects at booths in total, </a:t>
            </a:r>
            <a:endParaRPr sz="2000">
              <a:solidFill>
                <a:schemeClr val="lt1"/>
              </a:solidFill>
              <a:latin typeface="Libre Baskerville"/>
              <a:ea typeface="Libre Baskerville"/>
              <a:cs typeface="Libre Baskerville"/>
              <a:sym typeface="Libre Baskerville"/>
            </a:endParaRPr>
          </a:p>
          <a:p>
            <a:pPr indent="0" lvl="0" marL="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and the overall clicks collected from sponsors’ booths are </a:t>
            </a:r>
            <a:r>
              <a:rPr b="1" lang="zh-TW" sz="2000">
                <a:solidFill>
                  <a:schemeClr val="lt1"/>
                </a:solidFill>
                <a:latin typeface="Libre Baskerville"/>
                <a:ea typeface="Libre Baskerville"/>
                <a:cs typeface="Libre Baskerville"/>
                <a:sym typeface="Libre Baskerville"/>
              </a:rPr>
              <a:t>4,346</a:t>
            </a:r>
            <a:r>
              <a:rPr lang="zh-TW" sz="2000">
                <a:solidFill>
                  <a:schemeClr val="lt1"/>
                </a:solidFill>
                <a:latin typeface="Libre Baskerville"/>
                <a:ea typeface="Libre Baskerville"/>
                <a:cs typeface="Libre Baskerville"/>
                <a:sym typeface="Libre Baskerville"/>
              </a:rPr>
              <a:t> times</a:t>
            </a:r>
            <a:endParaRPr sz="20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489" name="Shape 1489"/>
        <p:cNvGrpSpPr/>
        <p:nvPr/>
      </p:nvGrpSpPr>
      <p:grpSpPr>
        <a:xfrm>
          <a:off x="0" y="0"/>
          <a:ext cx="0" cy="0"/>
          <a:chOff x="0" y="0"/>
          <a:chExt cx="0" cy="0"/>
        </a:xfrm>
      </p:grpSpPr>
      <p:sp>
        <p:nvSpPr>
          <p:cNvPr id="1490" name="Google Shape;1490;g107e208396f_7_204"/>
          <p:cNvSpPr/>
          <p:nvPr/>
        </p:nvSpPr>
        <p:spPr>
          <a:xfrm>
            <a:off x="4510263" y="2590425"/>
            <a:ext cx="5755500" cy="1900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500"/>
              </a:spcBef>
              <a:spcAft>
                <a:spcPts val="0"/>
              </a:spcAft>
              <a:buClr>
                <a:schemeClr val="dk1"/>
              </a:buClr>
              <a:buSzPts val="1100"/>
              <a:buFont typeface="Arial"/>
              <a:buNone/>
            </a:pPr>
            <a:r>
              <a:t/>
            </a:r>
            <a:endParaRPr>
              <a:solidFill>
                <a:srgbClr val="E8EBF5"/>
              </a:solidFill>
            </a:endParaRPr>
          </a:p>
        </p:txBody>
      </p:sp>
      <p:pic>
        <p:nvPicPr>
          <p:cNvPr descr="n0qA-MuCS-r_Q8A_dWccvjsCUBM4cEeSaUJ9Cwx5JjPpaM4C0wx0rbC0RK_P0e89FGSkoGCWhhYgnw35D2G8imtLsKzj0XcVzdQiHuzDgVjv25Uz5kK-ig3T94XOknr-NFfsBc7aj-w=s0.png" id="1491" name="Google Shape;1491;g107e208396f_7_204">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grpSp>
        <p:nvGrpSpPr>
          <p:cNvPr id="1492" name="Google Shape;1492;g107e208396f_7_204"/>
          <p:cNvGrpSpPr/>
          <p:nvPr/>
        </p:nvGrpSpPr>
        <p:grpSpPr>
          <a:xfrm>
            <a:off x="1658889" y="2278466"/>
            <a:ext cx="2278028" cy="2083625"/>
            <a:chOff x="694026" y="2850300"/>
            <a:chExt cx="2278028" cy="2083625"/>
          </a:xfrm>
        </p:grpSpPr>
        <p:sp>
          <p:nvSpPr>
            <p:cNvPr id="1493" name="Google Shape;1493;g107e208396f_7_204"/>
            <p:cNvSpPr/>
            <p:nvPr/>
          </p:nvSpPr>
          <p:spPr>
            <a:xfrm>
              <a:off x="1422200" y="4080550"/>
              <a:ext cx="589700" cy="734075"/>
            </a:xfrm>
            <a:custGeom>
              <a:rect b="b" l="l" r="r" t="t"/>
              <a:pathLst>
                <a:path extrusionOk="0" fill="none" h="29363" w="23588">
                  <a:moveTo>
                    <a:pt x="0" y="1"/>
                  </a:moveTo>
                  <a:lnTo>
                    <a:pt x="23587" y="1"/>
                  </a:lnTo>
                  <a:lnTo>
                    <a:pt x="23587" y="29363"/>
                  </a:lnTo>
                  <a:lnTo>
                    <a:pt x="0"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g107e208396f_7_204"/>
            <p:cNvSpPr/>
            <p:nvPr/>
          </p:nvSpPr>
          <p:spPr>
            <a:xfrm>
              <a:off x="1625075" y="4080550"/>
              <a:ext cx="589700" cy="734075"/>
            </a:xfrm>
            <a:custGeom>
              <a:rect b="b" l="l" r="r" t="t"/>
              <a:pathLst>
                <a:path extrusionOk="0" fill="none" h="29363" w="23588">
                  <a:moveTo>
                    <a:pt x="1" y="1"/>
                  </a:moveTo>
                  <a:lnTo>
                    <a:pt x="23588" y="1"/>
                  </a:lnTo>
                  <a:lnTo>
                    <a:pt x="23588" y="29363"/>
                  </a:lnTo>
                  <a:lnTo>
                    <a:pt x="1"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g107e208396f_7_204"/>
            <p:cNvSpPr/>
            <p:nvPr/>
          </p:nvSpPr>
          <p:spPr>
            <a:xfrm>
              <a:off x="1050600" y="2850300"/>
              <a:ext cx="1158100" cy="1313875"/>
            </a:xfrm>
            <a:custGeom>
              <a:rect b="b" l="l" r="r" t="t"/>
              <a:pathLst>
                <a:path extrusionOk="0" h="52555" w="46324">
                  <a:moveTo>
                    <a:pt x="4347" y="0"/>
                  </a:moveTo>
                  <a:cubicBezTo>
                    <a:pt x="1885" y="0"/>
                    <a:pt x="1" y="2189"/>
                    <a:pt x="365" y="4620"/>
                  </a:cubicBezTo>
                  <a:lnTo>
                    <a:pt x="6110" y="44378"/>
                  </a:lnTo>
                  <a:cubicBezTo>
                    <a:pt x="6809" y="49089"/>
                    <a:pt x="10821" y="52554"/>
                    <a:pt x="15594" y="52554"/>
                  </a:cubicBezTo>
                  <a:lnTo>
                    <a:pt x="45503" y="52554"/>
                  </a:lnTo>
                  <a:lnTo>
                    <a:pt x="46324" y="47387"/>
                  </a:lnTo>
                  <a:lnTo>
                    <a:pt x="27053" y="44165"/>
                  </a:lnTo>
                  <a:lnTo>
                    <a:pt x="22980" y="0"/>
                  </a:lnTo>
                  <a:close/>
                </a:path>
              </a:pathLst>
            </a:custGeom>
            <a:solidFill>
              <a:srgbClr val="544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g107e208396f_7_204"/>
            <p:cNvSpPr/>
            <p:nvPr/>
          </p:nvSpPr>
          <p:spPr>
            <a:xfrm>
              <a:off x="1608275" y="3589675"/>
              <a:ext cx="312350" cy="63075"/>
            </a:xfrm>
            <a:custGeom>
              <a:rect b="b" l="l" r="r" t="t"/>
              <a:pathLst>
                <a:path extrusionOk="0" h="2523" w="12494">
                  <a:moveTo>
                    <a:pt x="1" y="0"/>
                  </a:moveTo>
                  <a:lnTo>
                    <a:pt x="1" y="2523"/>
                  </a:lnTo>
                  <a:lnTo>
                    <a:pt x="12493" y="2523"/>
                  </a:lnTo>
                  <a:lnTo>
                    <a:pt x="12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g107e208396f_7_204"/>
            <p:cNvSpPr/>
            <p:nvPr/>
          </p:nvSpPr>
          <p:spPr>
            <a:xfrm>
              <a:off x="1920600" y="3589675"/>
              <a:ext cx="485600" cy="63075"/>
            </a:xfrm>
            <a:custGeom>
              <a:rect b="b" l="l" r="r" t="t"/>
              <a:pathLst>
                <a:path extrusionOk="0" h="2523" w="19424">
                  <a:moveTo>
                    <a:pt x="0" y="0"/>
                  </a:moveTo>
                  <a:lnTo>
                    <a:pt x="0" y="2523"/>
                  </a:lnTo>
                  <a:lnTo>
                    <a:pt x="19423" y="2523"/>
                  </a:lnTo>
                  <a:lnTo>
                    <a:pt x="19423"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g107e208396f_7_204"/>
            <p:cNvSpPr/>
            <p:nvPr/>
          </p:nvSpPr>
          <p:spPr>
            <a:xfrm>
              <a:off x="1920600" y="3150450"/>
              <a:ext cx="663400" cy="439250"/>
            </a:xfrm>
            <a:custGeom>
              <a:rect b="b" l="l" r="r" t="t"/>
              <a:pathLst>
                <a:path extrusionOk="0" h="17570" w="26536">
                  <a:moveTo>
                    <a:pt x="7143" y="1"/>
                  </a:moveTo>
                  <a:lnTo>
                    <a:pt x="0" y="17569"/>
                  </a:lnTo>
                  <a:lnTo>
                    <a:pt x="19423" y="17569"/>
                  </a:lnTo>
                  <a:lnTo>
                    <a:pt x="26536"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g107e208396f_7_204"/>
            <p:cNvSpPr/>
            <p:nvPr/>
          </p:nvSpPr>
          <p:spPr>
            <a:xfrm>
              <a:off x="1920600" y="3150450"/>
              <a:ext cx="178600" cy="439250"/>
            </a:xfrm>
            <a:custGeom>
              <a:rect b="b" l="l" r="r" t="t"/>
              <a:pathLst>
                <a:path extrusionOk="0" fill="none" h="17570" w="7144">
                  <a:moveTo>
                    <a:pt x="7143" y="1"/>
                  </a:moveTo>
                  <a:lnTo>
                    <a:pt x="0" y="17569"/>
                  </a:lnTo>
                </a:path>
              </a:pathLst>
            </a:custGeom>
            <a:noFill/>
            <a:ln cap="flat" cmpd="sng" w="10650">
              <a:solidFill>
                <a:srgbClr val="09125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g107e208396f_7_204"/>
            <p:cNvSpPr/>
            <p:nvPr/>
          </p:nvSpPr>
          <p:spPr>
            <a:xfrm>
              <a:off x="1746575" y="3605625"/>
              <a:ext cx="117050" cy="28150"/>
            </a:xfrm>
            <a:custGeom>
              <a:rect b="b" l="l" r="r" t="t"/>
              <a:pathLst>
                <a:path extrusionOk="0" h="1126" w="4682">
                  <a:moveTo>
                    <a:pt x="1" y="0"/>
                  </a:moveTo>
                  <a:lnTo>
                    <a:pt x="1" y="1125"/>
                  </a:lnTo>
                  <a:lnTo>
                    <a:pt x="4682" y="1125"/>
                  </a:lnTo>
                  <a:lnTo>
                    <a:pt x="4682"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g107e208396f_7_204"/>
            <p:cNvSpPr/>
            <p:nvPr/>
          </p:nvSpPr>
          <p:spPr>
            <a:xfrm>
              <a:off x="694026" y="3652750"/>
              <a:ext cx="2278028" cy="70675"/>
            </a:xfrm>
            <a:custGeom>
              <a:rect b="b" l="l" r="r" t="t"/>
              <a:pathLst>
                <a:path extrusionOk="0" h="2827" w="225659">
                  <a:moveTo>
                    <a:pt x="0" y="0"/>
                  </a:moveTo>
                  <a:lnTo>
                    <a:pt x="0" y="2827"/>
                  </a:lnTo>
                  <a:lnTo>
                    <a:pt x="225658" y="2827"/>
                  </a:lnTo>
                  <a:lnTo>
                    <a:pt x="225658" y="0"/>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g107e208396f_7_204"/>
            <p:cNvSpPr/>
            <p:nvPr/>
          </p:nvSpPr>
          <p:spPr>
            <a:xfrm>
              <a:off x="942675"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g107e208396f_7_204"/>
            <p:cNvSpPr/>
            <p:nvPr/>
          </p:nvSpPr>
          <p:spPr>
            <a:xfrm>
              <a:off x="942675"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g107e208396f_7_204"/>
            <p:cNvSpPr/>
            <p:nvPr/>
          </p:nvSpPr>
          <p:spPr>
            <a:xfrm>
              <a:off x="2584000"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g107e208396f_7_204"/>
            <p:cNvSpPr/>
            <p:nvPr/>
          </p:nvSpPr>
          <p:spPr>
            <a:xfrm>
              <a:off x="2584000"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g107e208396f_7_204"/>
          <p:cNvGrpSpPr/>
          <p:nvPr/>
        </p:nvGrpSpPr>
        <p:grpSpPr>
          <a:xfrm>
            <a:off x="5717200" y="3325300"/>
            <a:ext cx="3294575" cy="954300"/>
            <a:chOff x="5565025" y="3362675"/>
            <a:chExt cx="3294575" cy="954300"/>
          </a:xfrm>
        </p:grpSpPr>
        <p:sp>
          <p:nvSpPr>
            <p:cNvPr id="1507" name="Google Shape;1507;g107e208396f_7_204"/>
            <p:cNvSpPr txBox="1"/>
            <p:nvPr/>
          </p:nvSpPr>
          <p:spPr>
            <a:xfrm>
              <a:off x="5565025" y="3439625"/>
              <a:ext cx="2166000" cy="8004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Clr>
                  <a:schemeClr val="dk1"/>
                </a:buClr>
                <a:buSzPts val="1100"/>
                <a:buFont typeface="Arial"/>
                <a:buNone/>
              </a:pPr>
              <a:r>
                <a:rPr b="1" lang="zh-TW" sz="4000">
                  <a:solidFill>
                    <a:srgbClr val="434343"/>
                  </a:solidFill>
                  <a:latin typeface="Libre Baskerville"/>
                  <a:ea typeface="Libre Baskerville"/>
                  <a:cs typeface="Libre Baskerville"/>
                  <a:sym typeface="Libre Baskerville"/>
                </a:rPr>
                <a:t>154</a:t>
              </a:r>
              <a:endParaRPr>
                <a:solidFill>
                  <a:srgbClr val="434343"/>
                </a:solidFill>
                <a:latin typeface="Calibri"/>
                <a:ea typeface="Calibri"/>
                <a:cs typeface="Calibri"/>
                <a:sym typeface="Calibri"/>
              </a:endParaRPr>
            </a:p>
          </p:txBody>
        </p:sp>
        <p:sp>
          <p:nvSpPr>
            <p:cNvPr id="1508" name="Google Shape;1508;g107e208396f_7_204"/>
            <p:cNvSpPr txBox="1"/>
            <p:nvPr/>
          </p:nvSpPr>
          <p:spPr>
            <a:xfrm>
              <a:off x="6870900" y="3362675"/>
              <a:ext cx="1988700" cy="9543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None/>
              </a:pPr>
              <a:r>
                <a:rPr b="1" lang="zh-TW" sz="3000">
                  <a:solidFill>
                    <a:srgbClr val="434343"/>
                  </a:solidFill>
                  <a:latin typeface="Libre Baskerville"/>
                  <a:ea typeface="Libre Baskerville"/>
                  <a:cs typeface="Libre Baskerville"/>
                  <a:sym typeface="Libre Baskerville"/>
                </a:rPr>
                <a:t>times</a:t>
              </a:r>
              <a:r>
                <a:rPr lang="zh-TW" sz="3000">
                  <a:solidFill>
                    <a:srgbClr val="434343"/>
                  </a:solidFill>
                  <a:latin typeface="Libre Baskerville"/>
                  <a:ea typeface="Libre Baskerville"/>
                  <a:cs typeface="Libre Baskerville"/>
                  <a:sym typeface="Libre Baskerville"/>
                </a:rPr>
                <a:t> </a:t>
              </a:r>
              <a:endParaRPr sz="3000">
                <a:solidFill>
                  <a:srgbClr val="434343"/>
                </a:solidFill>
                <a:latin typeface="Libre Baskerville"/>
                <a:ea typeface="Libre Baskerville"/>
                <a:cs typeface="Libre Baskerville"/>
                <a:sym typeface="Libre Baskerville"/>
              </a:endParaRPr>
            </a:p>
            <a:p>
              <a:pPr indent="0" lvl="0" marL="0" rtl="0" algn="ctr">
                <a:spcBef>
                  <a:spcPts val="0"/>
                </a:spcBef>
                <a:spcAft>
                  <a:spcPts val="0"/>
                </a:spcAft>
                <a:buClr>
                  <a:schemeClr val="dk1"/>
                </a:buClr>
                <a:buSzPts val="1100"/>
                <a:buFont typeface="Arial"/>
                <a:buNone/>
              </a:pPr>
              <a:r>
                <a:rPr lang="zh-TW" sz="2000">
                  <a:solidFill>
                    <a:srgbClr val="434343"/>
                  </a:solidFill>
                  <a:latin typeface="Libre Baskerville"/>
                  <a:ea typeface="Libre Baskerville"/>
                  <a:cs typeface="Libre Baskerville"/>
                  <a:sym typeface="Libre Baskerville"/>
                </a:rPr>
                <a:t>(max)</a:t>
              </a:r>
              <a:endParaRPr sz="2000">
                <a:solidFill>
                  <a:srgbClr val="434343"/>
                </a:solidFill>
                <a:latin typeface="Calibri"/>
                <a:ea typeface="Calibri"/>
                <a:cs typeface="Calibri"/>
                <a:sym typeface="Calibri"/>
              </a:endParaRPr>
            </a:p>
          </p:txBody>
        </p:sp>
      </p:grpSp>
      <p:sp>
        <p:nvSpPr>
          <p:cNvPr id="1509" name="Google Shape;1509;g107e208396f_7_204"/>
          <p:cNvSpPr/>
          <p:nvPr/>
        </p:nvSpPr>
        <p:spPr>
          <a:xfrm>
            <a:off x="4181598" y="2062566"/>
            <a:ext cx="6365700" cy="969900"/>
          </a:xfrm>
          <a:prstGeom prst="roundRect">
            <a:avLst>
              <a:gd fmla="val 50000" name="adj"/>
            </a:avLst>
          </a:prstGeom>
          <a:solidFill>
            <a:srgbClr val="EFEFEF"/>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solidFill>
                  <a:srgbClr val="434343"/>
                </a:solidFill>
                <a:latin typeface="Libre Baskerville"/>
                <a:ea typeface="Libre Baskerville"/>
                <a:cs typeface="Libre Baskerville"/>
                <a:sym typeface="Libre Baskerville"/>
              </a:rPr>
              <a:t>Clicks at your booth</a:t>
            </a:r>
            <a:endParaRPr b="1" sz="3000">
              <a:solidFill>
                <a:srgbClr val="434343"/>
              </a:solidFill>
              <a:latin typeface="Libre Baskerville"/>
              <a:ea typeface="Libre Baskerville"/>
              <a:cs typeface="Libre Baskerville"/>
              <a:sym typeface="Libre Baskerville"/>
            </a:endParaRPr>
          </a:p>
        </p:txBody>
      </p:sp>
      <p:sp>
        <p:nvSpPr>
          <p:cNvPr id="1510" name="Google Shape;1510;g107e208396f_7_204"/>
          <p:cNvSpPr txBox="1"/>
          <p:nvPr/>
        </p:nvSpPr>
        <p:spPr>
          <a:xfrm>
            <a:off x="543750" y="632925"/>
            <a:ext cx="11104500" cy="6207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Reference for the Volume of Booths Traffic</a:t>
            </a:r>
            <a:endParaRPr sz="3700">
              <a:solidFill>
                <a:srgbClr val="CDD4EA"/>
              </a:solidFill>
            </a:endParaRPr>
          </a:p>
        </p:txBody>
      </p:sp>
      <p:sp>
        <p:nvSpPr>
          <p:cNvPr id="1511" name="Google Shape;1511;g107e208396f_7_204"/>
          <p:cNvSpPr txBox="1"/>
          <p:nvPr/>
        </p:nvSpPr>
        <p:spPr>
          <a:xfrm>
            <a:off x="1282800" y="5014925"/>
            <a:ext cx="9626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000">
                <a:solidFill>
                  <a:schemeClr val="lt1"/>
                </a:solidFill>
                <a:latin typeface="Libre Baskerville"/>
                <a:ea typeface="Libre Baskerville"/>
                <a:cs typeface="Libre Baskerville"/>
                <a:sym typeface="Libre Baskerville"/>
              </a:rPr>
              <a:t>Note:</a:t>
            </a:r>
            <a:r>
              <a:rPr lang="zh-TW" sz="2000">
                <a:solidFill>
                  <a:schemeClr val="lt1"/>
                </a:solidFill>
                <a:latin typeface="Libre Baskerville"/>
                <a:ea typeface="Libre Baskerville"/>
                <a:cs typeface="Libre Baskerville"/>
                <a:sym typeface="Libre Baskerville"/>
              </a:rPr>
              <a:t> There are </a:t>
            </a:r>
            <a:r>
              <a:rPr b="1" lang="zh-TW" sz="2000">
                <a:solidFill>
                  <a:schemeClr val="lt1"/>
                </a:solidFill>
                <a:latin typeface="Libre Baskerville"/>
                <a:ea typeface="Libre Baskerville"/>
                <a:cs typeface="Libre Baskerville"/>
                <a:sym typeface="Libre Baskerville"/>
              </a:rPr>
              <a:t>46</a:t>
            </a:r>
            <a:r>
              <a:rPr lang="zh-TW" sz="2000">
                <a:solidFill>
                  <a:schemeClr val="lt1"/>
                </a:solidFill>
                <a:latin typeface="Libre Baskerville"/>
                <a:ea typeface="Libre Baskerville"/>
                <a:cs typeface="Libre Baskerville"/>
                <a:sym typeface="Libre Baskerville"/>
              </a:rPr>
              <a:t> interactive objects at booths in total, </a:t>
            </a:r>
            <a:endParaRPr sz="2000">
              <a:solidFill>
                <a:schemeClr val="lt1"/>
              </a:solidFill>
              <a:latin typeface="Libre Baskerville"/>
              <a:ea typeface="Libre Baskerville"/>
              <a:cs typeface="Libre Baskerville"/>
              <a:sym typeface="Libre Baskerville"/>
            </a:endParaRPr>
          </a:p>
          <a:p>
            <a:pPr indent="0" lvl="0" marL="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and the overall clicks collected from sponsors’ booths are </a:t>
            </a:r>
            <a:r>
              <a:rPr b="1" lang="zh-TW" sz="2000">
                <a:solidFill>
                  <a:schemeClr val="lt1"/>
                </a:solidFill>
                <a:latin typeface="Libre Baskerville"/>
                <a:ea typeface="Libre Baskerville"/>
                <a:cs typeface="Libre Baskerville"/>
                <a:sym typeface="Libre Baskerville"/>
              </a:rPr>
              <a:t>4,346</a:t>
            </a:r>
            <a:r>
              <a:rPr lang="zh-TW" sz="2000">
                <a:solidFill>
                  <a:schemeClr val="lt1"/>
                </a:solidFill>
                <a:latin typeface="Libre Baskerville"/>
                <a:ea typeface="Libre Baskerville"/>
                <a:cs typeface="Libre Baskerville"/>
                <a:sym typeface="Libre Baskerville"/>
              </a:rPr>
              <a:t> times</a:t>
            </a:r>
            <a:endParaRPr sz="20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515" name="Shape 1515"/>
        <p:cNvGrpSpPr/>
        <p:nvPr/>
      </p:nvGrpSpPr>
      <p:grpSpPr>
        <a:xfrm>
          <a:off x="0" y="0"/>
          <a:ext cx="0" cy="0"/>
          <a:chOff x="0" y="0"/>
          <a:chExt cx="0" cy="0"/>
        </a:xfrm>
      </p:grpSpPr>
      <p:sp>
        <p:nvSpPr>
          <p:cNvPr id="1516" name="Google Shape;1516;g107e208396f_7_230"/>
          <p:cNvSpPr/>
          <p:nvPr/>
        </p:nvSpPr>
        <p:spPr>
          <a:xfrm>
            <a:off x="4510263" y="2590425"/>
            <a:ext cx="5755500" cy="1900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500"/>
              </a:spcBef>
              <a:spcAft>
                <a:spcPts val="0"/>
              </a:spcAft>
              <a:buClr>
                <a:schemeClr val="dk1"/>
              </a:buClr>
              <a:buSzPts val="1100"/>
              <a:buFont typeface="Arial"/>
              <a:buNone/>
            </a:pPr>
            <a:r>
              <a:t/>
            </a:r>
            <a:endParaRPr>
              <a:solidFill>
                <a:srgbClr val="E8EBF5"/>
              </a:solidFill>
            </a:endParaRPr>
          </a:p>
        </p:txBody>
      </p:sp>
      <p:pic>
        <p:nvPicPr>
          <p:cNvPr descr="n0qA-MuCS-r_Q8A_dWccvjsCUBM4cEeSaUJ9Cwx5JjPpaM4C0wx0rbC0RK_P0e89FGSkoGCWhhYgnw35D2G8imtLsKzj0XcVzdQiHuzDgVjv25Uz5kK-ig3T94XOknr-NFfsBc7aj-w=s0.png" id="1517" name="Google Shape;1517;g107e208396f_7_230">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grpSp>
        <p:nvGrpSpPr>
          <p:cNvPr id="1518" name="Google Shape;1518;g107e208396f_7_230"/>
          <p:cNvGrpSpPr/>
          <p:nvPr/>
        </p:nvGrpSpPr>
        <p:grpSpPr>
          <a:xfrm>
            <a:off x="1658889" y="2278466"/>
            <a:ext cx="2278028" cy="2083625"/>
            <a:chOff x="694026" y="2850300"/>
            <a:chExt cx="2278028" cy="2083625"/>
          </a:xfrm>
        </p:grpSpPr>
        <p:sp>
          <p:nvSpPr>
            <p:cNvPr id="1519" name="Google Shape;1519;g107e208396f_7_230"/>
            <p:cNvSpPr/>
            <p:nvPr/>
          </p:nvSpPr>
          <p:spPr>
            <a:xfrm>
              <a:off x="1422200" y="4080550"/>
              <a:ext cx="589700" cy="734075"/>
            </a:xfrm>
            <a:custGeom>
              <a:rect b="b" l="l" r="r" t="t"/>
              <a:pathLst>
                <a:path extrusionOk="0" fill="none" h="29363" w="23588">
                  <a:moveTo>
                    <a:pt x="0" y="1"/>
                  </a:moveTo>
                  <a:lnTo>
                    <a:pt x="23587" y="1"/>
                  </a:lnTo>
                  <a:lnTo>
                    <a:pt x="23587" y="29363"/>
                  </a:lnTo>
                  <a:lnTo>
                    <a:pt x="0"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g107e208396f_7_230"/>
            <p:cNvSpPr/>
            <p:nvPr/>
          </p:nvSpPr>
          <p:spPr>
            <a:xfrm>
              <a:off x="1625075" y="4080550"/>
              <a:ext cx="589700" cy="734075"/>
            </a:xfrm>
            <a:custGeom>
              <a:rect b="b" l="l" r="r" t="t"/>
              <a:pathLst>
                <a:path extrusionOk="0" fill="none" h="29363" w="23588">
                  <a:moveTo>
                    <a:pt x="1" y="1"/>
                  </a:moveTo>
                  <a:lnTo>
                    <a:pt x="23588" y="1"/>
                  </a:lnTo>
                  <a:lnTo>
                    <a:pt x="23588" y="29363"/>
                  </a:lnTo>
                  <a:lnTo>
                    <a:pt x="1"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g107e208396f_7_230"/>
            <p:cNvSpPr/>
            <p:nvPr/>
          </p:nvSpPr>
          <p:spPr>
            <a:xfrm>
              <a:off x="1050600" y="2850300"/>
              <a:ext cx="1158100" cy="1313875"/>
            </a:xfrm>
            <a:custGeom>
              <a:rect b="b" l="l" r="r" t="t"/>
              <a:pathLst>
                <a:path extrusionOk="0" h="52555" w="46324">
                  <a:moveTo>
                    <a:pt x="4347" y="0"/>
                  </a:moveTo>
                  <a:cubicBezTo>
                    <a:pt x="1885" y="0"/>
                    <a:pt x="1" y="2189"/>
                    <a:pt x="365" y="4620"/>
                  </a:cubicBezTo>
                  <a:lnTo>
                    <a:pt x="6110" y="44378"/>
                  </a:lnTo>
                  <a:cubicBezTo>
                    <a:pt x="6809" y="49089"/>
                    <a:pt x="10821" y="52554"/>
                    <a:pt x="15594" y="52554"/>
                  </a:cubicBezTo>
                  <a:lnTo>
                    <a:pt x="45503" y="52554"/>
                  </a:lnTo>
                  <a:lnTo>
                    <a:pt x="46324" y="47387"/>
                  </a:lnTo>
                  <a:lnTo>
                    <a:pt x="27053" y="44165"/>
                  </a:lnTo>
                  <a:lnTo>
                    <a:pt x="22980" y="0"/>
                  </a:lnTo>
                  <a:close/>
                </a:path>
              </a:pathLst>
            </a:custGeom>
            <a:solidFill>
              <a:srgbClr val="544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g107e208396f_7_230"/>
            <p:cNvSpPr/>
            <p:nvPr/>
          </p:nvSpPr>
          <p:spPr>
            <a:xfrm>
              <a:off x="1608275" y="3589675"/>
              <a:ext cx="312350" cy="63075"/>
            </a:xfrm>
            <a:custGeom>
              <a:rect b="b" l="l" r="r" t="t"/>
              <a:pathLst>
                <a:path extrusionOk="0" h="2523" w="12494">
                  <a:moveTo>
                    <a:pt x="1" y="0"/>
                  </a:moveTo>
                  <a:lnTo>
                    <a:pt x="1" y="2523"/>
                  </a:lnTo>
                  <a:lnTo>
                    <a:pt x="12493" y="2523"/>
                  </a:lnTo>
                  <a:lnTo>
                    <a:pt x="12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g107e208396f_7_230"/>
            <p:cNvSpPr/>
            <p:nvPr/>
          </p:nvSpPr>
          <p:spPr>
            <a:xfrm>
              <a:off x="1920600" y="3589675"/>
              <a:ext cx="485600" cy="63075"/>
            </a:xfrm>
            <a:custGeom>
              <a:rect b="b" l="l" r="r" t="t"/>
              <a:pathLst>
                <a:path extrusionOk="0" h="2523" w="19424">
                  <a:moveTo>
                    <a:pt x="0" y="0"/>
                  </a:moveTo>
                  <a:lnTo>
                    <a:pt x="0" y="2523"/>
                  </a:lnTo>
                  <a:lnTo>
                    <a:pt x="19423" y="2523"/>
                  </a:lnTo>
                  <a:lnTo>
                    <a:pt x="19423"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g107e208396f_7_230"/>
            <p:cNvSpPr/>
            <p:nvPr/>
          </p:nvSpPr>
          <p:spPr>
            <a:xfrm>
              <a:off x="1920600" y="3150450"/>
              <a:ext cx="663400" cy="439250"/>
            </a:xfrm>
            <a:custGeom>
              <a:rect b="b" l="l" r="r" t="t"/>
              <a:pathLst>
                <a:path extrusionOk="0" h="17570" w="26536">
                  <a:moveTo>
                    <a:pt x="7143" y="1"/>
                  </a:moveTo>
                  <a:lnTo>
                    <a:pt x="0" y="17569"/>
                  </a:lnTo>
                  <a:lnTo>
                    <a:pt x="19423" y="17569"/>
                  </a:lnTo>
                  <a:lnTo>
                    <a:pt x="26536"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g107e208396f_7_230"/>
            <p:cNvSpPr/>
            <p:nvPr/>
          </p:nvSpPr>
          <p:spPr>
            <a:xfrm>
              <a:off x="1920600" y="3150450"/>
              <a:ext cx="178600" cy="439250"/>
            </a:xfrm>
            <a:custGeom>
              <a:rect b="b" l="l" r="r" t="t"/>
              <a:pathLst>
                <a:path extrusionOk="0" fill="none" h="17570" w="7144">
                  <a:moveTo>
                    <a:pt x="7143" y="1"/>
                  </a:moveTo>
                  <a:lnTo>
                    <a:pt x="0" y="17569"/>
                  </a:lnTo>
                </a:path>
              </a:pathLst>
            </a:custGeom>
            <a:noFill/>
            <a:ln cap="flat" cmpd="sng" w="10650">
              <a:solidFill>
                <a:srgbClr val="09125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g107e208396f_7_230"/>
            <p:cNvSpPr/>
            <p:nvPr/>
          </p:nvSpPr>
          <p:spPr>
            <a:xfrm>
              <a:off x="1746575" y="3605625"/>
              <a:ext cx="117050" cy="28150"/>
            </a:xfrm>
            <a:custGeom>
              <a:rect b="b" l="l" r="r" t="t"/>
              <a:pathLst>
                <a:path extrusionOk="0" h="1126" w="4682">
                  <a:moveTo>
                    <a:pt x="1" y="0"/>
                  </a:moveTo>
                  <a:lnTo>
                    <a:pt x="1" y="1125"/>
                  </a:lnTo>
                  <a:lnTo>
                    <a:pt x="4682" y="1125"/>
                  </a:lnTo>
                  <a:lnTo>
                    <a:pt x="4682"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g107e208396f_7_230"/>
            <p:cNvSpPr/>
            <p:nvPr/>
          </p:nvSpPr>
          <p:spPr>
            <a:xfrm>
              <a:off x="694026" y="3652750"/>
              <a:ext cx="2278028" cy="70675"/>
            </a:xfrm>
            <a:custGeom>
              <a:rect b="b" l="l" r="r" t="t"/>
              <a:pathLst>
                <a:path extrusionOk="0" h="2827" w="225659">
                  <a:moveTo>
                    <a:pt x="0" y="0"/>
                  </a:moveTo>
                  <a:lnTo>
                    <a:pt x="0" y="2827"/>
                  </a:lnTo>
                  <a:lnTo>
                    <a:pt x="225658" y="2827"/>
                  </a:lnTo>
                  <a:lnTo>
                    <a:pt x="225658" y="0"/>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g107e208396f_7_230"/>
            <p:cNvSpPr/>
            <p:nvPr/>
          </p:nvSpPr>
          <p:spPr>
            <a:xfrm>
              <a:off x="942675"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g107e208396f_7_230"/>
            <p:cNvSpPr/>
            <p:nvPr/>
          </p:nvSpPr>
          <p:spPr>
            <a:xfrm>
              <a:off x="942675"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g107e208396f_7_230"/>
            <p:cNvSpPr/>
            <p:nvPr/>
          </p:nvSpPr>
          <p:spPr>
            <a:xfrm>
              <a:off x="2584000"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g107e208396f_7_230"/>
            <p:cNvSpPr/>
            <p:nvPr/>
          </p:nvSpPr>
          <p:spPr>
            <a:xfrm>
              <a:off x="2584000"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g107e208396f_7_230"/>
          <p:cNvGrpSpPr/>
          <p:nvPr/>
        </p:nvGrpSpPr>
        <p:grpSpPr>
          <a:xfrm>
            <a:off x="5717200" y="3325300"/>
            <a:ext cx="3294575" cy="954300"/>
            <a:chOff x="5565025" y="3362675"/>
            <a:chExt cx="3294575" cy="954300"/>
          </a:xfrm>
        </p:grpSpPr>
        <p:sp>
          <p:nvSpPr>
            <p:cNvPr id="1533" name="Google Shape;1533;g107e208396f_7_230"/>
            <p:cNvSpPr txBox="1"/>
            <p:nvPr/>
          </p:nvSpPr>
          <p:spPr>
            <a:xfrm>
              <a:off x="5565025" y="3439625"/>
              <a:ext cx="2166000" cy="8004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Clr>
                  <a:schemeClr val="dk1"/>
                </a:buClr>
                <a:buSzPts val="1100"/>
                <a:buFont typeface="Arial"/>
                <a:buNone/>
              </a:pPr>
              <a:r>
                <a:rPr b="1" lang="zh-TW" sz="4000">
                  <a:solidFill>
                    <a:srgbClr val="434343"/>
                  </a:solidFill>
                  <a:latin typeface="Libre Baskerville"/>
                  <a:ea typeface="Libre Baskerville"/>
                  <a:cs typeface="Libre Baskerville"/>
                  <a:sym typeface="Libre Baskerville"/>
                </a:rPr>
                <a:t>102</a:t>
              </a:r>
              <a:endParaRPr>
                <a:solidFill>
                  <a:srgbClr val="434343"/>
                </a:solidFill>
                <a:latin typeface="Calibri"/>
                <a:ea typeface="Calibri"/>
                <a:cs typeface="Calibri"/>
                <a:sym typeface="Calibri"/>
              </a:endParaRPr>
            </a:p>
          </p:txBody>
        </p:sp>
        <p:sp>
          <p:nvSpPr>
            <p:cNvPr id="1534" name="Google Shape;1534;g107e208396f_7_230"/>
            <p:cNvSpPr txBox="1"/>
            <p:nvPr/>
          </p:nvSpPr>
          <p:spPr>
            <a:xfrm>
              <a:off x="6870900" y="3362675"/>
              <a:ext cx="1988700" cy="9543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None/>
              </a:pPr>
              <a:r>
                <a:rPr b="1" lang="zh-TW" sz="3000">
                  <a:solidFill>
                    <a:srgbClr val="434343"/>
                  </a:solidFill>
                  <a:latin typeface="Libre Baskerville"/>
                  <a:ea typeface="Libre Baskerville"/>
                  <a:cs typeface="Libre Baskerville"/>
                  <a:sym typeface="Libre Baskerville"/>
                </a:rPr>
                <a:t>times</a:t>
              </a:r>
              <a:r>
                <a:rPr lang="zh-TW" sz="3000">
                  <a:solidFill>
                    <a:srgbClr val="434343"/>
                  </a:solidFill>
                  <a:latin typeface="Libre Baskerville"/>
                  <a:ea typeface="Libre Baskerville"/>
                  <a:cs typeface="Libre Baskerville"/>
                  <a:sym typeface="Libre Baskerville"/>
                </a:rPr>
                <a:t> </a:t>
              </a:r>
              <a:endParaRPr sz="3000">
                <a:solidFill>
                  <a:srgbClr val="434343"/>
                </a:solidFill>
                <a:latin typeface="Libre Baskerville"/>
                <a:ea typeface="Libre Baskerville"/>
                <a:cs typeface="Libre Baskerville"/>
                <a:sym typeface="Libre Baskerville"/>
              </a:endParaRPr>
            </a:p>
            <a:p>
              <a:pPr indent="0" lvl="0" marL="0" rtl="0" algn="ctr">
                <a:spcBef>
                  <a:spcPts val="0"/>
                </a:spcBef>
                <a:spcAft>
                  <a:spcPts val="0"/>
                </a:spcAft>
                <a:buClr>
                  <a:schemeClr val="dk1"/>
                </a:buClr>
                <a:buSzPts val="1100"/>
                <a:buFont typeface="Arial"/>
                <a:buNone/>
              </a:pPr>
              <a:r>
                <a:rPr lang="zh-TW" sz="2000">
                  <a:solidFill>
                    <a:srgbClr val="434343"/>
                  </a:solidFill>
                  <a:latin typeface="Libre Baskerville"/>
                  <a:ea typeface="Libre Baskerville"/>
                  <a:cs typeface="Libre Baskerville"/>
                  <a:sym typeface="Libre Baskerville"/>
                </a:rPr>
                <a:t>(max)</a:t>
              </a:r>
              <a:endParaRPr sz="2000">
                <a:solidFill>
                  <a:srgbClr val="434343"/>
                </a:solidFill>
                <a:latin typeface="Calibri"/>
                <a:ea typeface="Calibri"/>
                <a:cs typeface="Calibri"/>
                <a:sym typeface="Calibri"/>
              </a:endParaRPr>
            </a:p>
          </p:txBody>
        </p:sp>
      </p:grpSp>
      <p:sp>
        <p:nvSpPr>
          <p:cNvPr id="1535" name="Google Shape;1535;g107e208396f_7_230"/>
          <p:cNvSpPr/>
          <p:nvPr/>
        </p:nvSpPr>
        <p:spPr>
          <a:xfrm>
            <a:off x="4181598" y="2062566"/>
            <a:ext cx="6365700" cy="969900"/>
          </a:xfrm>
          <a:prstGeom prst="roundRect">
            <a:avLst>
              <a:gd fmla="val 50000" name="adj"/>
            </a:avLst>
          </a:prstGeom>
          <a:solidFill>
            <a:srgbClr val="EFEFEF"/>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solidFill>
                  <a:srgbClr val="434343"/>
                </a:solidFill>
                <a:latin typeface="Libre Baskerville"/>
                <a:ea typeface="Libre Baskerville"/>
                <a:cs typeface="Libre Baskerville"/>
                <a:sym typeface="Libre Baskerville"/>
              </a:rPr>
              <a:t>Clicks at your booth</a:t>
            </a:r>
            <a:endParaRPr b="1" sz="3000">
              <a:solidFill>
                <a:srgbClr val="434343"/>
              </a:solidFill>
              <a:latin typeface="Libre Baskerville"/>
              <a:ea typeface="Libre Baskerville"/>
              <a:cs typeface="Libre Baskerville"/>
              <a:sym typeface="Libre Baskerville"/>
            </a:endParaRPr>
          </a:p>
        </p:txBody>
      </p:sp>
      <p:sp>
        <p:nvSpPr>
          <p:cNvPr id="1536" name="Google Shape;1536;g107e208396f_7_230"/>
          <p:cNvSpPr txBox="1"/>
          <p:nvPr/>
        </p:nvSpPr>
        <p:spPr>
          <a:xfrm>
            <a:off x="543750" y="632925"/>
            <a:ext cx="11104500" cy="6207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Reference for the Volume of Booths Traffic</a:t>
            </a:r>
            <a:endParaRPr sz="3700">
              <a:solidFill>
                <a:srgbClr val="CDD4EA"/>
              </a:solidFill>
            </a:endParaRPr>
          </a:p>
        </p:txBody>
      </p:sp>
      <p:sp>
        <p:nvSpPr>
          <p:cNvPr id="1537" name="Google Shape;1537;g107e208396f_7_230"/>
          <p:cNvSpPr txBox="1"/>
          <p:nvPr/>
        </p:nvSpPr>
        <p:spPr>
          <a:xfrm>
            <a:off x="1282800" y="5014925"/>
            <a:ext cx="9626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000">
                <a:solidFill>
                  <a:schemeClr val="lt1"/>
                </a:solidFill>
                <a:latin typeface="Libre Baskerville"/>
                <a:ea typeface="Libre Baskerville"/>
                <a:cs typeface="Libre Baskerville"/>
                <a:sym typeface="Libre Baskerville"/>
              </a:rPr>
              <a:t>Note:</a:t>
            </a:r>
            <a:r>
              <a:rPr lang="zh-TW" sz="2000">
                <a:solidFill>
                  <a:schemeClr val="lt1"/>
                </a:solidFill>
                <a:latin typeface="Libre Baskerville"/>
                <a:ea typeface="Libre Baskerville"/>
                <a:cs typeface="Libre Baskerville"/>
                <a:sym typeface="Libre Baskerville"/>
              </a:rPr>
              <a:t> There are </a:t>
            </a:r>
            <a:r>
              <a:rPr b="1" lang="zh-TW" sz="2000">
                <a:solidFill>
                  <a:schemeClr val="lt1"/>
                </a:solidFill>
                <a:latin typeface="Libre Baskerville"/>
                <a:ea typeface="Libre Baskerville"/>
                <a:cs typeface="Libre Baskerville"/>
                <a:sym typeface="Libre Baskerville"/>
              </a:rPr>
              <a:t>46</a:t>
            </a:r>
            <a:r>
              <a:rPr lang="zh-TW" sz="2000">
                <a:solidFill>
                  <a:schemeClr val="lt1"/>
                </a:solidFill>
                <a:latin typeface="Libre Baskerville"/>
                <a:ea typeface="Libre Baskerville"/>
                <a:cs typeface="Libre Baskerville"/>
                <a:sym typeface="Libre Baskerville"/>
              </a:rPr>
              <a:t> interactive objects at booths in total, </a:t>
            </a:r>
            <a:endParaRPr sz="2000">
              <a:solidFill>
                <a:schemeClr val="lt1"/>
              </a:solidFill>
              <a:latin typeface="Libre Baskerville"/>
              <a:ea typeface="Libre Baskerville"/>
              <a:cs typeface="Libre Baskerville"/>
              <a:sym typeface="Libre Baskerville"/>
            </a:endParaRPr>
          </a:p>
          <a:p>
            <a:pPr indent="0" lvl="0" marL="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and the overall clicks collected from sponsors’ booths are </a:t>
            </a:r>
            <a:r>
              <a:rPr b="1" lang="zh-TW" sz="2000">
                <a:solidFill>
                  <a:schemeClr val="lt1"/>
                </a:solidFill>
                <a:latin typeface="Libre Baskerville"/>
                <a:ea typeface="Libre Baskerville"/>
                <a:cs typeface="Libre Baskerville"/>
                <a:sym typeface="Libre Baskerville"/>
              </a:rPr>
              <a:t>4,346</a:t>
            </a:r>
            <a:r>
              <a:rPr lang="zh-TW" sz="2000">
                <a:solidFill>
                  <a:schemeClr val="lt1"/>
                </a:solidFill>
                <a:latin typeface="Libre Baskerville"/>
                <a:ea typeface="Libre Baskerville"/>
                <a:cs typeface="Libre Baskerville"/>
                <a:sym typeface="Libre Baskerville"/>
              </a:rPr>
              <a:t> times</a:t>
            </a:r>
            <a:endParaRPr sz="20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141325"/>
            </a:gs>
            <a:gs pos="78130">
              <a:srgbClr val="192F50"/>
            </a:gs>
            <a:gs pos="100000">
              <a:srgbClr val="004C7F"/>
            </a:gs>
          </a:gsLst>
          <a:lin ang="5400012" scaled="0"/>
        </a:gradFill>
      </p:bgPr>
    </p:bg>
    <p:spTree>
      <p:nvGrpSpPr>
        <p:cNvPr id="395" name="Shape 395"/>
        <p:cNvGrpSpPr/>
        <p:nvPr/>
      </p:nvGrpSpPr>
      <p:grpSpPr>
        <a:xfrm>
          <a:off x="0" y="0"/>
          <a:ext cx="0" cy="0"/>
          <a:chOff x="0" y="0"/>
          <a:chExt cx="0" cy="0"/>
        </a:xfrm>
      </p:grpSpPr>
      <p:sp>
        <p:nvSpPr>
          <p:cNvPr id="396" name="Google Shape;396;g109e61fdd15_0_0"/>
          <p:cNvSpPr txBox="1"/>
          <p:nvPr/>
        </p:nvSpPr>
        <p:spPr>
          <a:xfrm>
            <a:off x="586974" y="614325"/>
            <a:ext cx="3385800" cy="12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600">
                <a:solidFill>
                  <a:srgbClr val="92C5F4"/>
                </a:solidFill>
                <a:latin typeface="Libre Baskerville"/>
                <a:ea typeface="Libre Baskerville"/>
                <a:cs typeface="Libre Baskerville"/>
                <a:sym typeface="Libre Baskerville"/>
              </a:rPr>
              <a:t>TABLE OF CONTENTS</a:t>
            </a:r>
            <a:endParaRPr b="1" sz="3600">
              <a:solidFill>
                <a:srgbClr val="92C5F4"/>
              </a:solidFill>
              <a:latin typeface="Libre Baskerville"/>
              <a:ea typeface="Libre Baskerville"/>
              <a:cs typeface="Libre Baskerville"/>
              <a:sym typeface="Libre Baskerville"/>
            </a:endParaRPr>
          </a:p>
        </p:txBody>
      </p:sp>
      <p:grpSp>
        <p:nvGrpSpPr>
          <p:cNvPr id="397" name="Google Shape;397;g109e61fdd15_0_0"/>
          <p:cNvGrpSpPr/>
          <p:nvPr/>
        </p:nvGrpSpPr>
        <p:grpSpPr>
          <a:xfrm>
            <a:off x="1705200" y="2143800"/>
            <a:ext cx="4049598" cy="1179813"/>
            <a:chOff x="1933800" y="2372400"/>
            <a:chExt cx="4049598" cy="1179813"/>
          </a:xfrm>
        </p:grpSpPr>
        <p:sp>
          <p:nvSpPr>
            <p:cNvPr id="398" name="Google Shape;398;g109e61fdd15_0_0"/>
            <p:cNvSpPr txBox="1"/>
            <p:nvPr/>
          </p:nvSpPr>
          <p:spPr>
            <a:xfrm>
              <a:off x="1933800" y="2431113"/>
              <a:ext cx="790200" cy="112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zh-TW" sz="3600" u="sng">
                  <a:solidFill>
                    <a:schemeClr val="lt2"/>
                  </a:solidFill>
                  <a:latin typeface="Libre Baskerville"/>
                  <a:ea typeface="Libre Baskerville"/>
                  <a:cs typeface="Libre Baskerville"/>
                  <a:sym typeface="Libre Baskerville"/>
                  <a:hlinkClick action="ppaction://hlinksldjump" r:id="rId3">
                    <a:extLst>
                      <a:ext uri="{A12FA001-AC4F-418D-AE19-62706E023703}">
                        <ahyp:hlinkClr val="tx"/>
                      </a:ext>
                    </a:extLst>
                  </a:hlinkClick>
                </a:rPr>
                <a:t>01</a:t>
              </a:r>
              <a:endParaRPr b="1" sz="3600">
                <a:solidFill>
                  <a:schemeClr val="lt2"/>
                </a:solidFill>
                <a:latin typeface="Libre Baskerville"/>
                <a:ea typeface="Libre Baskerville"/>
                <a:cs typeface="Libre Baskerville"/>
                <a:sym typeface="Libre Baskerville"/>
              </a:endParaRPr>
            </a:p>
          </p:txBody>
        </p:sp>
        <p:sp>
          <p:nvSpPr>
            <p:cNvPr id="399" name="Google Shape;399;g109e61fdd15_0_0"/>
            <p:cNvSpPr txBox="1"/>
            <p:nvPr/>
          </p:nvSpPr>
          <p:spPr>
            <a:xfrm>
              <a:off x="2916198" y="2372400"/>
              <a:ext cx="30672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Retrospection:</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PyCon TW 2021 Hilights</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200" u="sng">
                  <a:solidFill>
                    <a:srgbClr val="E8EBF5"/>
                  </a:solidFill>
                  <a:latin typeface="Libre Baskerville"/>
                  <a:ea typeface="Libre Baskerville"/>
                  <a:cs typeface="Libre Baskerville"/>
                  <a:sym typeface="Libre Baskerville"/>
                  <a:hlinkClick action="ppaction://hlinksldjump" r:id="rId4">
                    <a:extLst>
                      <a:ext uri="{A12FA001-AC4F-418D-AE19-62706E023703}">
                        <ahyp:hlinkClr val="tx"/>
                      </a:ext>
                    </a:extLst>
                  </a:hlinkClick>
                </a:rPr>
                <a:t>#PyCast</a:t>
              </a:r>
              <a:r>
                <a:rPr b="1" lang="zh-TW" sz="1200">
                  <a:solidFill>
                    <a:srgbClr val="E8EBF5"/>
                  </a:solidFill>
                  <a:latin typeface="Libre Baskerville"/>
                  <a:ea typeface="Libre Baskerville"/>
                  <a:cs typeface="Libre Baskerville"/>
                  <a:sym typeface="Libre Baskerville"/>
                </a:rPr>
                <a:t>  </a:t>
              </a:r>
              <a:r>
                <a:rPr b="1" lang="zh-TW" sz="1200" u="sng">
                  <a:solidFill>
                    <a:srgbClr val="E8EBF5"/>
                  </a:solidFill>
                  <a:latin typeface="Libre Baskerville"/>
                  <a:ea typeface="Libre Baskerville"/>
                  <a:cs typeface="Libre Baskerville"/>
                  <a:sym typeface="Libre Baskerville"/>
                  <a:hlinkClick action="ppaction://hlinksldjump" r:id="rId5">
                    <a:extLst>
                      <a:ext uri="{A12FA001-AC4F-418D-AE19-62706E023703}">
                        <ahyp:hlinkClr val="tx"/>
                      </a:ext>
                    </a:extLst>
                  </a:hlinkClick>
                </a:rPr>
                <a:t>#YoungInspires</a:t>
              </a:r>
              <a:r>
                <a:rPr b="1" lang="zh-TW" sz="1200">
                  <a:solidFill>
                    <a:srgbClr val="E8EBF5"/>
                  </a:solidFill>
                  <a:latin typeface="Libre Baskerville"/>
                  <a:ea typeface="Libre Baskerville"/>
                  <a:cs typeface="Libre Baskerville"/>
                  <a:sym typeface="Libre Baskerville"/>
                </a:rPr>
                <a:t>  </a:t>
              </a:r>
              <a:r>
                <a:rPr b="1" lang="zh-TW" sz="1200" u="sng">
                  <a:solidFill>
                    <a:srgbClr val="E8EBF5"/>
                  </a:solidFill>
                  <a:latin typeface="Libre Baskerville"/>
                  <a:ea typeface="Libre Baskerville"/>
                  <a:cs typeface="Libre Baskerville"/>
                  <a:sym typeface="Libre Baskerville"/>
                  <a:hlinkClick>
                    <a:extLst>
                      <a:ext uri="{A12FA001-AC4F-418D-AE19-62706E023703}">
                        <ahyp:hlinkClr val="tx"/>
                      </a:ext>
                    </a:extLst>
                  </a:hlinkClick>
                </a:rPr>
                <a:t>#Sprints</a:t>
              </a:r>
              <a:r>
                <a:rPr b="1" lang="zh-TW" sz="1200">
                  <a:solidFill>
                    <a:srgbClr val="E8EBF5"/>
                  </a:solidFill>
                  <a:latin typeface="Libre Baskerville"/>
                  <a:ea typeface="Libre Baskerville"/>
                  <a:cs typeface="Libre Baskerville"/>
                  <a:sym typeface="Libre Baskerville"/>
                </a:rPr>
                <a:t> </a:t>
              </a:r>
              <a:endParaRPr b="1" sz="1200">
                <a:solidFill>
                  <a:srgbClr val="E8EBF5"/>
                </a:solidFill>
                <a:latin typeface="Libre Baskerville"/>
                <a:ea typeface="Libre Baskerville"/>
                <a:cs typeface="Libre Baskerville"/>
                <a:sym typeface="Libre Baskerville"/>
              </a:endParaRPr>
            </a:p>
          </p:txBody>
        </p:sp>
      </p:grpSp>
      <p:grpSp>
        <p:nvGrpSpPr>
          <p:cNvPr id="400" name="Google Shape;400;g109e61fdd15_0_0"/>
          <p:cNvGrpSpPr/>
          <p:nvPr/>
        </p:nvGrpSpPr>
        <p:grpSpPr>
          <a:xfrm>
            <a:off x="1078908" y="3639600"/>
            <a:ext cx="4675892" cy="1231500"/>
            <a:chOff x="5955708" y="3563400"/>
            <a:chExt cx="4675892" cy="1231500"/>
          </a:xfrm>
        </p:grpSpPr>
        <p:sp>
          <p:nvSpPr>
            <p:cNvPr id="401" name="Google Shape;401;g109e61fdd15_0_0"/>
            <p:cNvSpPr txBox="1"/>
            <p:nvPr/>
          </p:nvSpPr>
          <p:spPr>
            <a:xfrm>
              <a:off x="5955708" y="3719104"/>
              <a:ext cx="1509900" cy="76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zh-TW" sz="3600" u="sng">
                  <a:solidFill>
                    <a:schemeClr val="lt2"/>
                  </a:solidFill>
                  <a:latin typeface="Libre Baskerville"/>
                  <a:ea typeface="Libre Baskerville"/>
                  <a:cs typeface="Libre Baskerville"/>
                  <a:sym typeface="Libre Baskerville"/>
                  <a:hlinkClick action="ppaction://hlinksldjump" r:id="rId6">
                    <a:extLst>
                      <a:ext uri="{A12FA001-AC4F-418D-AE19-62706E023703}">
                        <ahyp:hlinkClr val="tx"/>
                      </a:ext>
                    </a:extLst>
                  </a:hlinkClick>
                </a:rPr>
                <a:t>02</a:t>
              </a:r>
              <a:endParaRPr b="1" sz="3600">
                <a:solidFill>
                  <a:schemeClr val="lt2"/>
                </a:solidFill>
                <a:latin typeface="Libre Baskerville"/>
                <a:ea typeface="Libre Baskerville"/>
                <a:cs typeface="Libre Baskerville"/>
                <a:sym typeface="Libre Baskerville"/>
              </a:endParaRPr>
            </a:p>
          </p:txBody>
        </p:sp>
        <p:sp>
          <p:nvSpPr>
            <p:cNvPr id="402" name="Google Shape;402;g109e61fdd15_0_0"/>
            <p:cNvSpPr txBox="1"/>
            <p:nvPr/>
          </p:nvSpPr>
          <p:spPr>
            <a:xfrm>
              <a:off x="7564400" y="3563400"/>
              <a:ext cx="3067200" cy="1231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PyCon TW </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Social Networking </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Performance Overview</a:t>
              </a:r>
              <a:endParaRPr b="1" sz="1700">
                <a:solidFill>
                  <a:srgbClr val="E8EBF5"/>
                </a:solidFill>
                <a:latin typeface="Libre Baskerville"/>
                <a:ea typeface="Libre Baskerville"/>
                <a:cs typeface="Libre Baskerville"/>
                <a:sym typeface="Libre Baskerville"/>
              </a:endParaRPr>
            </a:p>
          </p:txBody>
        </p:sp>
      </p:grpSp>
      <p:grpSp>
        <p:nvGrpSpPr>
          <p:cNvPr id="403" name="Google Shape;403;g109e61fdd15_0_0"/>
          <p:cNvGrpSpPr/>
          <p:nvPr/>
        </p:nvGrpSpPr>
        <p:grpSpPr>
          <a:xfrm>
            <a:off x="1681179" y="5179475"/>
            <a:ext cx="4197246" cy="838800"/>
            <a:chOff x="2062179" y="5865275"/>
            <a:chExt cx="4197246" cy="838800"/>
          </a:xfrm>
        </p:grpSpPr>
        <p:sp>
          <p:nvSpPr>
            <p:cNvPr id="404" name="Google Shape;404;g109e61fdd15_0_0"/>
            <p:cNvSpPr txBox="1"/>
            <p:nvPr/>
          </p:nvSpPr>
          <p:spPr>
            <a:xfrm>
              <a:off x="2062179" y="5900825"/>
              <a:ext cx="904800" cy="76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zh-TW" sz="3600" u="sng">
                  <a:solidFill>
                    <a:schemeClr val="lt2"/>
                  </a:solidFill>
                  <a:latin typeface="Libre Baskerville"/>
                  <a:ea typeface="Libre Baskerville"/>
                  <a:cs typeface="Libre Baskerville"/>
                  <a:sym typeface="Libre Baskerville"/>
                  <a:hlinkClick action="ppaction://hlinksldjump" r:id="rId7">
                    <a:extLst>
                      <a:ext uri="{A12FA001-AC4F-418D-AE19-62706E023703}">
                        <ahyp:hlinkClr val="tx"/>
                      </a:ext>
                    </a:extLst>
                  </a:hlinkClick>
                </a:rPr>
                <a:t>03</a:t>
              </a:r>
              <a:endParaRPr b="1" sz="3600">
                <a:solidFill>
                  <a:schemeClr val="lt2"/>
                </a:solidFill>
                <a:latin typeface="Libre Baskerville"/>
                <a:ea typeface="Libre Baskerville"/>
                <a:cs typeface="Libre Baskerville"/>
                <a:sym typeface="Libre Baskerville"/>
              </a:endParaRPr>
            </a:p>
          </p:txBody>
        </p:sp>
        <p:sp>
          <p:nvSpPr>
            <p:cNvPr id="405" name="Google Shape;405;g109e61fdd15_0_0"/>
            <p:cNvSpPr txBox="1"/>
            <p:nvPr/>
          </p:nvSpPr>
          <p:spPr>
            <a:xfrm>
              <a:off x="3068925" y="5865275"/>
              <a:ext cx="31905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PyCon TW 2021</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Main Conference Profile</a:t>
              </a:r>
              <a:endParaRPr b="1" sz="1700">
                <a:solidFill>
                  <a:srgbClr val="E8EBF5"/>
                </a:solidFill>
                <a:latin typeface="Libre Baskerville"/>
                <a:ea typeface="Libre Baskerville"/>
                <a:cs typeface="Libre Baskerville"/>
                <a:sym typeface="Libre Baskerville"/>
              </a:endParaRPr>
            </a:p>
          </p:txBody>
        </p:sp>
      </p:grpSp>
      <p:grpSp>
        <p:nvGrpSpPr>
          <p:cNvPr id="406" name="Google Shape;406;g109e61fdd15_0_0"/>
          <p:cNvGrpSpPr/>
          <p:nvPr/>
        </p:nvGrpSpPr>
        <p:grpSpPr>
          <a:xfrm>
            <a:off x="6405830" y="1194900"/>
            <a:ext cx="4691648" cy="1154400"/>
            <a:chOff x="6710375" y="2715800"/>
            <a:chExt cx="4378989" cy="1154400"/>
          </a:xfrm>
        </p:grpSpPr>
        <p:sp>
          <p:nvSpPr>
            <p:cNvPr id="407" name="Google Shape;407;g109e61fdd15_0_0"/>
            <p:cNvSpPr txBox="1"/>
            <p:nvPr/>
          </p:nvSpPr>
          <p:spPr>
            <a:xfrm>
              <a:off x="6710375" y="2909150"/>
              <a:ext cx="904800" cy="76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3600" u="sng">
                  <a:solidFill>
                    <a:schemeClr val="lt2"/>
                  </a:solidFill>
                  <a:latin typeface="Libre Baskerville"/>
                  <a:ea typeface="Libre Baskerville"/>
                  <a:cs typeface="Libre Baskerville"/>
                  <a:sym typeface="Libre Baskerville"/>
                  <a:hlinkClick action="ppaction://hlinksldjump" r:id="rId8">
                    <a:extLst>
                      <a:ext uri="{A12FA001-AC4F-418D-AE19-62706E023703}">
                        <ahyp:hlinkClr val="tx"/>
                      </a:ext>
                    </a:extLst>
                  </a:hlinkClick>
                </a:rPr>
                <a:t>04</a:t>
              </a:r>
              <a:endParaRPr b="1" sz="3600">
                <a:solidFill>
                  <a:schemeClr val="lt2"/>
                </a:solidFill>
                <a:latin typeface="Libre Baskerville"/>
                <a:ea typeface="Libre Baskerville"/>
                <a:cs typeface="Libre Baskerville"/>
                <a:sym typeface="Libre Baskerville"/>
              </a:endParaRPr>
            </a:p>
          </p:txBody>
        </p:sp>
        <p:sp>
          <p:nvSpPr>
            <p:cNvPr id="408" name="Google Shape;408;g109e61fdd15_0_0"/>
            <p:cNvSpPr txBox="1"/>
            <p:nvPr/>
          </p:nvSpPr>
          <p:spPr>
            <a:xfrm>
              <a:off x="7582664" y="2715800"/>
              <a:ext cx="35067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PyCon TW 2021 Online Platform Usage Performance</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200" u="sng">
                  <a:solidFill>
                    <a:schemeClr val="lt1"/>
                  </a:solidFill>
                  <a:latin typeface="Libre Baskerville"/>
                  <a:ea typeface="Libre Baskerville"/>
                  <a:cs typeface="Libre Baskerville"/>
                  <a:sym typeface="Libre Baskerville"/>
                  <a:hlinkClick action="ppaction://hlinksldjump" r:id="rId9">
                    <a:extLst>
                      <a:ext uri="{A12FA001-AC4F-418D-AE19-62706E023703}">
                        <ahyp:hlinkClr val="tx"/>
                      </a:ext>
                    </a:extLst>
                  </a:hlinkClick>
                </a:rPr>
                <a:t>#YoutubeLive</a:t>
              </a:r>
              <a:r>
                <a:rPr b="1" lang="zh-TW" sz="1200">
                  <a:solidFill>
                    <a:schemeClr val="lt1"/>
                  </a:solidFill>
                  <a:uFill>
                    <a:noFill/>
                  </a:uFill>
                  <a:latin typeface="Libre Baskerville"/>
                  <a:ea typeface="Libre Baskerville"/>
                  <a:cs typeface="Libre Baskerville"/>
                  <a:sym typeface="Libre Baskerville"/>
                  <a:hlinkClick action="ppaction://hlinksldjump" r:id="rId10">
                    <a:extLst>
                      <a:ext uri="{A12FA001-AC4F-418D-AE19-62706E023703}">
                        <ahyp:hlinkClr val="tx"/>
                      </a:ext>
                    </a:extLst>
                  </a:hlinkClick>
                </a:rPr>
                <a:t> </a:t>
              </a:r>
              <a:r>
                <a:rPr b="1" lang="zh-TW" sz="1200">
                  <a:solidFill>
                    <a:schemeClr val="lt1"/>
                  </a:solidFill>
                  <a:latin typeface="Libre Baskerville"/>
                  <a:ea typeface="Libre Baskerville"/>
                  <a:cs typeface="Libre Baskerville"/>
                  <a:sym typeface="Libre Baskerville"/>
                </a:rPr>
                <a:t> </a:t>
              </a:r>
              <a:r>
                <a:rPr b="1" lang="zh-TW" sz="1200" u="sng">
                  <a:solidFill>
                    <a:schemeClr val="lt1"/>
                  </a:solidFill>
                  <a:latin typeface="Libre Baskerville"/>
                  <a:ea typeface="Libre Baskerville"/>
                  <a:cs typeface="Libre Baskerville"/>
                  <a:sym typeface="Libre Baskerville"/>
                  <a:hlinkClick action="ppaction://hlinksldjump" r:id="rId11">
                    <a:extLst>
                      <a:ext uri="{A12FA001-AC4F-418D-AE19-62706E023703}">
                        <ahyp:hlinkClr val="tx"/>
                      </a:ext>
                    </a:extLst>
                  </a:hlinkClick>
                </a:rPr>
                <a:t>#GatherTown</a:t>
              </a:r>
              <a:endParaRPr b="1" sz="1200">
                <a:solidFill>
                  <a:schemeClr val="lt1"/>
                </a:solidFill>
                <a:latin typeface="Libre Baskerville"/>
                <a:ea typeface="Libre Baskerville"/>
                <a:cs typeface="Libre Baskerville"/>
                <a:sym typeface="Libre Baskerville"/>
              </a:endParaRPr>
            </a:p>
          </p:txBody>
        </p:sp>
      </p:grpSp>
      <p:sp>
        <p:nvSpPr>
          <p:cNvPr id="409" name="Google Shape;409;g109e61fdd15_0_0"/>
          <p:cNvSpPr txBox="1"/>
          <p:nvPr/>
        </p:nvSpPr>
        <p:spPr>
          <a:xfrm>
            <a:off x="200625" y="5023150"/>
            <a:ext cx="31905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b="1" sz="1700">
              <a:solidFill>
                <a:srgbClr val="E8EBF5"/>
              </a:solidFill>
              <a:latin typeface="Libre Baskerville"/>
              <a:ea typeface="Libre Baskerville"/>
              <a:cs typeface="Libre Baskerville"/>
              <a:sym typeface="Libre Baskerville"/>
            </a:endParaRPr>
          </a:p>
        </p:txBody>
      </p:sp>
      <p:cxnSp>
        <p:nvCxnSpPr>
          <p:cNvPr id="410" name="Google Shape;410;g109e61fdd15_0_0"/>
          <p:cNvCxnSpPr/>
          <p:nvPr/>
        </p:nvCxnSpPr>
        <p:spPr>
          <a:xfrm>
            <a:off x="434578" y="373856"/>
            <a:ext cx="11379300" cy="6300"/>
          </a:xfrm>
          <a:prstGeom prst="straightConnector1">
            <a:avLst/>
          </a:prstGeom>
          <a:noFill/>
          <a:ln cap="rnd" cmpd="sng" w="19050">
            <a:solidFill>
              <a:schemeClr val="lt2"/>
            </a:solidFill>
            <a:prstDash val="solid"/>
            <a:miter lim="800000"/>
            <a:headEnd len="sm" w="sm" type="none"/>
            <a:tailEnd len="sm" w="sm" type="none"/>
          </a:ln>
        </p:spPr>
      </p:cxnSp>
      <p:cxnSp>
        <p:nvCxnSpPr>
          <p:cNvPr id="411" name="Google Shape;411;g109e61fdd15_0_0"/>
          <p:cNvCxnSpPr/>
          <p:nvPr/>
        </p:nvCxnSpPr>
        <p:spPr>
          <a:xfrm>
            <a:off x="406353" y="6477856"/>
            <a:ext cx="11379300" cy="6300"/>
          </a:xfrm>
          <a:prstGeom prst="straightConnector1">
            <a:avLst/>
          </a:prstGeom>
          <a:noFill/>
          <a:ln cap="rnd" cmpd="sng" w="19050">
            <a:solidFill>
              <a:schemeClr val="lt2"/>
            </a:solidFill>
            <a:prstDash val="solid"/>
            <a:miter lim="800000"/>
            <a:headEnd len="sm" w="sm" type="none"/>
            <a:tailEnd len="sm" w="sm" type="none"/>
          </a:ln>
        </p:spPr>
      </p:cxnSp>
      <p:grpSp>
        <p:nvGrpSpPr>
          <p:cNvPr id="412" name="Google Shape;412;g109e61fdd15_0_0"/>
          <p:cNvGrpSpPr/>
          <p:nvPr/>
        </p:nvGrpSpPr>
        <p:grpSpPr>
          <a:xfrm>
            <a:off x="6405830" y="2746925"/>
            <a:ext cx="4691648" cy="838800"/>
            <a:chOff x="6710375" y="2743825"/>
            <a:chExt cx="4378989" cy="838800"/>
          </a:xfrm>
        </p:grpSpPr>
        <p:sp>
          <p:nvSpPr>
            <p:cNvPr id="413" name="Google Shape;413;g109e61fdd15_0_0"/>
            <p:cNvSpPr txBox="1"/>
            <p:nvPr/>
          </p:nvSpPr>
          <p:spPr>
            <a:xfrm>
              <a:off x="6710375" y="2791850"/>
              <a:ext cx="904800" cy="76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3600" u="sng">
                  <a:solidFill>
                    <a:schemeClr val="lt1"/>
                  </a:solidFill>
                  <a:latin typeface="Libre Baskerville"/>
                  <a:ea typeface="Libre Baskerville"/>
                  <a:cs typeface="Libre Baskerville"/>
                  <a:sym typeface="Libre Baskerville"/>
                  <a:hlinkClick action="ppaction://hlinksldjump" r:id="rId12">
                    <a:extLst>
                      <a:ext uri="{A12FA001-AC4F-418D-AE19-62706E023703}">
                        <ahyp:hlinkClr val="tx"/>
                      </a:ext>
                    </a:extLst>
                  </a:hlinkClick>
                </a:rPr>
                <a:t>05</a:t>
              </a:r>
              <a:endParaRPr b="1" sz="3600">
                <a:solidFill>
                  <a:schemeClr val="lt1"/>
                </a:solidFill>
                <a:latin typeface="Libre Baskerville"/>
                <a:ea typeface="Libre Baskerville"/>
                <a:cs typeface="Libre Baskerville"/>
                <a:sym typeface="Libre Baskerville"/>
              </a:endParaRPr>
            </a:p>
          </p:txBody>
        </p:sp>
        <p:sp>
          <p:nvSpPr>
            <p:cNvPr id="414" name="Google Shape;414;g109e61fdd15_0_0"/>
            <p:cNvSpPr txBox="1"/>
            <p:nvPr/>
          </p:nvSpPr>
          <p:spPr>
            <a:xfrm>
              <a:off x="7582664" y="2743825"/>
              <a:ext cx="35067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Feedbacks from Attendees </a:t>
              </a:r>
              <a:endParaRPr b="1" sz="1700">
                <a:solidFill>
                  <a:srgbClr val="E8EBF5"/>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rPr b="1" lang="zh-TW" sz="1700">
                  <a:solidFill>
                    <a:srgbClr val="E8EBF5"/>
                  </a:solidFill>
                  <a:latin typeface="Libre Baskerville"/>
                  <a:ea typeface="Libre Baskerville"/>
                  <a:cs typeface="Libre Baskerville"/>
                  <a:sym typeface="Libre Baskerville"/>
                </a:rPr>
                <a:t>for PyCon TW 2021</a:t>
              </a:r>
              <a:endParaRPr b="1" sz="1700">
                <a:solidFill>
                  <a:srgbClr val="E8EBF5"/>
                </a:solidFill>
                <a:latin typeface="Libre Baskerville"/>
                <a:ea typeface="Libre Baskerville"/>
                <a:cs typeface="Libre Baskerville"/>
                <a:sym typeface="Libre Baskerville"/>
              </a:endParaRPr>
            </a:p>
          </p:txBody>
        </p:sp>
      </p:grpSp>
      <p:pic>
        <p:nvPicPr>
          <p:cNvPr descr="n0qA-MuCS-r_Q8A_dWccvjsCUBM4cEeSaUJ9Cwx5JjPpaM4C0wx0rbC0RK_P0e89FGSkoGCWhhYgnw35D2G8imtLsKzj0XcVzdQiHuzDgVjv25Uz5kK-ig3T94XOknr-NFfsBc7aj-w=s0.png" id="415" name="Google Shape;415;g109e61fdd15_0_0">
            <a:hlinkClick action="ppaction://hlinksldjump" r:id="rId13"/>
          </p:cNvPr>
          <p:cNvPicPr preferRelativeResize="0"/>
          <p:nvPr/>
        </p:nvPicPr>
        <p:blipFill rotWithShape="1">
          <a:blip r:embed="rId14">
            <a:alphaModFix/>
          </a:blip>
          <a:srcRect b="19067" l="0" r="0" t="0"/>
          <a:stretch/>
        </p:blipFill>
        <p:spPr>
          <a:xfrm>
            <a:off x="10829977" y="5469550"/>
            <a:ext cx="1033542" cy="836449"/>
          </a:xfrm>
          <a:prstGeom prst="rect">
            <a:avLst/>
          </a:prstGeom>
          <a:noFill/>
          <a:ln>
            <a:noFill/>
          </a:ln>
        </p:spPr>
      </p:pic>
      <p:sp>
        <p:nvSpPr>
          <p:cNvPr id="416" name="Google Shape;416;g109e61fdd15_0_0"/>
          <p:cNvSpPr/>
          <p:nvPr/>
        </p:nvSpPr>
        <p:spPr>
          <a:xfrm>
            <a:off x="6490175" y="5219725"/>
            <a:ext cx="4148400" cy="657300"/>
          </a:xfrm>
          <a:prstGeom prst="wedgeRoundRectCallout">
            <a:avLst>
              <a:gd fmla="val 56251" name="adj1"/>
              <a:gd fmla="val 44743" name="adj2"/>
              <a:gd fmla="val 0" name="adj3"/>
            </a:avLst>
          </a:prstGeom>
          <a:solidFill>
            <a:srgbClr val="E4D7A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500">
                <a:solidFill>
                  <a:srgbClr val="6B705C"/>
                </a:solidFill>
                <a:latin typeface="Fira Sans Extra Condensed"/>
                <a:ea typeface="Fira Sans Extra Condensed"/>
                <a:cs typeface="Fira Sans Extra Condensed"/>
                <a:sym typeface="Fira Sans Extra Condensed"/>
              </a:rPr>
              <a:t>You could click the icon in the bottom right corner, </a:t>
            </a:r>
            <a:endParaRPr b="1" sz="1500">
              <a:solidFill>
                <a:srgbClr val="6B705C"/>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zh-TW" sz="1500">
                <a:solidFill>
                  <a:srgbClr val="6B705C"/>
                </a:solidFill>
                <a:latin typeface="Fira Sans Extra Condensed"/>
                <a:ea typeface="Fira Sans Extra Condensed"/>
                <a:cs typeface="Fira Sans Extra Condensed"/>
                <a:sym typeface="Fira Sans Extra Condensed"/>
              </a:rPr>
              <a:t>to return to the contents page </a:t>
            </a:r>
            <a:endParaRPr b="1" sz="1500">
              <a:solidFill>
                <a:srgbClr val="6B705C"/>
              </a:solidFill>
              <a:latin typeface="Fira Sans Extra Condensed"/>
              <a:ea typeface="Fira Sans Extra Condensed"/>
              <a:cs typeface="Fira Sans Extra Condensed"/>
              <a:sym typeface="Fira Sans Extra Condensed"/>
            </a:endParaRPr>
          </a:p>
        </p:txBody>
      </p:sp>
      <p:sp>
        <p:nvSpPr>
          <p:cNvPr id="417" name="Google Shape;417;g109e61fdd15_0_0"/>
          <p:cNvSpPr/>
          <p:nvPr/>
        </p:nvSpPr>
        <p:spPr>
          <a:xfrm>
            <a:off x="4099714" y="1299350"/>
            <a:ext cx="2137200" cy="657300"/>
          </a:xfrm>
          <a:prstGeom prst="wedgeRoundRectCallout">
            <a:avLst>
              <a:gd fmla="val 57976" name="adj1"/>
              <a:gd fmla="val 17389" name="adj2"/>
              <a:gd fmla="val 0" name="adj3"/>
            </a:avLst>
          </a:prstGeom>
          <a:solidFill>
            <a:srgbClr val="E4D7A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500">
                <a:solidFill>
                  <a:srgbClr val="6B705C"/>
                </a:solidFill>
                <a:latin typeface="Fira Sans Extra Condensed"/>
                <a:ea typeface="Fira Sans Extra Condensed"/>
                <a:cs typeface="Fira Sans Extra Condensed"/>
                <a:sym typeface="Fira Sans Extra Condensed"/>
              </a:rPr>
              <a:t>Each  underlined character is a hyperlink</a:t>
            </a:r>
            <a:endParaRPr b="1" sz="1500">
              <a:solidFill>
                <a:srgbClr val="6B705C"/>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1541" name="Shape 1541"/>
        <p:cNvGrpSpPr/>
        <p:nvPr/>
      </p:nvGrpSpPr>
      <p:grpSpPr>
        <a:xfrm>
          <a:off x="0" y="0"/>
          <a:ext cx="0" cy="0"/>
          <a:chOff x="0" y="0"/>
          <a:chExt cx="0" cy="0"/>
        </a:xfrm>
      </p:grpSpPr>
      <p:sp>
        <p:nvSpPr>
          <p:cNvPr id="1542" name="Google Shape;1542;g107e208396f_7_256"/>
          <p:cNvSpPr/>
          <p:nvPr/>
        </p:nvSpPr>
        <p:spPr>
          <a:xfrm>
            <a:off x="4510263" y="2590425"/>
            <a:ext cx="5755500" cy="1900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500"/>
              </a:spcBef>
              <a:spcAft>
                <a:spcPts val="0"/>
              </a:spcAft>
              <a:buClr>
                <a:schemeClr val="dk1"/>
              </a:buClr>
              <a:buSzPts val="1100"/>
              <a:buFont typeface="Arial"/>
              <a:buNone/>
            </a:pPr>
            <a:r>
              <a:t/>
            </a:r>
            <a:endParaRPr>
              <a:solidFill>
                <a:srgbClr val="E8EBF5"/>
              </a:solidFill>
            </a:endParaRPr>
          </a:p>
        </p:txBody>
      </p:sp>
      <p:pic>
        <p:nvPicPr>
          <p:cNvPr descr="n0qA-MuCS-r_Q8A_dWccvjsCUBM4cEeSaUJ9Cwx5JjPpaM4C0wx0rbC0RK_P0e89FGSkoGCWhhYgnw35D2G8imtLsKzj0XcVzdQiHuzDgVjv25Uz5kK-ig3T94XOknr-NFfsBc7aj-w=s0.png" id="1543" name="Google Shape;1543;g107e208396f_7_256">
            <a:hlinkClick action="ppaction://hlinksldjump" r:id="rId3"/>
          </p:cNvPr>
          <p:cNvPicPr preferRelativeResize="0"/>
          <p:nvPr/>
        </p:nvPicPr>
        <p:blipFill rotWithShape="1">
          <a:blip r:embed="rId4">
            <a:alphaModFix/>
          </a:blip>
          <a:srcRect b="19067" l="0" r="0" t="0"/>
          <a:stretch/>
        </p:blipFill>
        <p:spPr>
          <a:xfrm>
            <a:off x="10982877" y="5807295"/>
            <a:ext cx="1033542" cy="836449"/>
          </a:xfrm>
          <a:prstGeom prst="rect">
            <a:avLst/>
          </a:prstGeom>
          <a:noFill/>
          <a:ln>
            <a:noFill/>
          </a:ln>
        </p:spPr>
      </p:pic>
      <p:grpSp>
        <p:nvGrpSpPr>
          <p:cNvPr id="1544" name="Google Shape;1544;g107e208396f_7_256"/>
          <p:cNvGrpSpPr/>
          <p:nvPr/>
        </p:nvGrpSpPr>
        <p:grpSpPr>
          <a:xfrm>
            <a:off x="1658889" y="2278466"/>
            <a:ext cx="2278028" cy="2083625"/>
            <a:chOff x="694026" y="2850300"/>
            <a:chExt cx="2278028" cy="2083625"/>
          </a:xfrm>
        </p:grpSpPr>
        <p:sp>
          <p:nvSpPr>
            <p:cNvPr id="1545" name="Google Shape;1545;g107e208396f_7_256"/>
            <p:cNvSpPr/>
            <p:nvPr/>
          </p:nvSpPr>
          <p:spPr>
            <a:xfrm>
              <a:off x="1422200" y="4080550"/>
              <a:ext cx="589700" cy="734075"/>
            </a:xfrm>
            <a:custGeom>
              <a:rect b="b" l="l" r="r" t="t"/>
              <a:pathLst>
                <a:path extrusionOk="0" fill="none" h="29363" w="23588">
                  <a:moveTo>
                    <a:pt x="0" y="1"/>
                  </a:moveTo>
                  <a:lnTo>
                    <a:pt x="23587" y="1"/>
                  </a:lnTo>
                  <a:lnTo>
                    <a:pt x="23587" y="29363"/>
                  </a:lnTo>
                  <a:lnTo>
                    <a:pt x="0"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g107e208396f_7_256"/>
            <p:cNvSpPr/>
            <p:nvPr/>
          </p:nvSpPr>
          <p:spPr>
            <a:xfrm>
              <a:off x="1625075" y="4080550"/>
              <a:ext cx="589700" cy="734075"/>
            </a:xfrm>
            <a:custGeom>
              <a:rect b="b" l="l" r="r" t="t"/>
              <a:pathLst>
                <a:path extrusionOk="0" fill="none" h="29363" w="23588">
                  <a:moveTo>
                    <a:pt x="1" y="1"/>
                  </a:moveTo>
                  <a:lnTo>
                    <a:pt x="23588" y="1"/>
                  </a:lnTo>
                  <a:lnTo>
                    <a:pt x="23588" y="29363"/>
                  </a:lnTo>
                  <a:lnTo>
                    <a:pt x="1" y="29363"/>
                  </a:lnTo>
                  <a:close/>
                </a:path>
              </a:pathLst>
            </a:custGeom>
            <a:noFill/>
            <a:ln cap="flat" cmpd="sng" w="31150">
              <a:solidFill>
                <a:srgbClr val="7396C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g107e208396f_7_256"/>
            <p:cNvSpPr/>
            <p:nvPr/>
          </p:nvSpPr>
          <p:spPr>
            <a:xfrm>
              <a:off x="1050600" y="2850300"/>
              <a:ext cx="1158100" cy="1313875"/>
            </a:xfrm>
            <a:custGeom>
              <a:rect b="b" l="l" r="r" t="t"/>
              <a:pathLst>
                <a:path extrusionOk="0" h="52555" w="46324">
                  <a:moveTo>
                    <a:pt x="4347" y="0"/>
                  </a:moveTo>
                  <a:cubicBezTo>
                    <a:pt x="1885" y="0"/>
                    <a:pt x="1" y="2189"/>
                    <a:pt x="365" y="4620"/>
                  </a:cubicBezTo>
                  <a:lnTo>
                    <a:pt x="6110" y="44378"/>
                  </a:lnTo>
                  <a:cubicBezTo>
                    <a:pt x="6809" y="49089"/>
                    <a:pt x="10821" y="52554"/>
                    <a:pt x="15594" y="52554"/>
                  </a:cubicBezTo>
                  <a:lnTo>
                    <a:pt x="45503" y="52554"/>
                  </a:lnTo>
                  <a:lnTo>
                    <a:pt x="46324" y="47387"/>
                  </a:lnTo>
                  <a:lnTo>
                    <a:pt x="27053" y="44165"/>
                  </a:lnTo>
                  <a:lnTo>
                    <a:pt x="22980" y="0"/>
                  </a:lnTo>
                  <a:close/>
                </a:path>
              </a:pathLst>
            </a:custGeom>
            <a:solidFill>
              <a:srgbClr val="544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g107e208396f_7_256"/>
            <p:cNvSpPr/>
            <p:nvPr/>
          </p:nvSpPr>
          <p:spPr>
            <a:xfrm>
              <a:off x="1608275" y="3589675"/>
              <a:ext cx="312350" cy="63075"/>
            </a:xfrm>
            <a:custGeom>
              <a:rect b="b" l="l" r="r" t="t"/>
              <a:pathLst>
                <a:path extrusionOk="0" h="2523" w="12494">
                  <a:moveTo>
                    <a:pt x="1" y="0"/>
                  </a:moveTo>
                  <a:lnTo>
                    <a:pt x="1" y="2523"/>
                  </a:lnTo>
                  <a:lnTo>
                    <a:pt x="12493" y="2523"/>
                  </a:lnTo>
                  <a:lnTo>
                    <a:pt x="12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g107e208396f_7_256"/>
            <p:cNvSpPr/>
            <p:nvPr/>
          </p:nvSpPr>
          <p:spPr>
            <a:xfrm>
              <a:off x="1920600" y="3589675"/>
              <a:ext cx="485600" cy="63075"/>
            </a:xfrm>
            <a:custGeom>
              <a:rect b="b" l="l" r="r" t="t"/>
              <a:pathLst>
                <a:path extrusionOk="0" h="2523" w="19424">
                  <a:moveTo>
                    <a:pt x="0" y="0"/>
                  </a:moveTo>
                  <a:lnTo>
                    <a:pt x="0" y="2523"/>
                  </a:lnTo>
                  <a:lnTo>
                    <a:pt x="19423" y="2523"/>
                  </a:lnTo>
                  <a:lnTo>
                    <a:pt x="19423"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g107e208396f_7_256"/>
            <p:cNvSpPr/>
            <p:nvPr/>
          </p:nvSpPr>
          <p:spPr>
            <a:xfrm>
              <a:off x="1920600" y="3150450"/>
              <a:ext cx="663400" cy="439250"/>
            </a:xfrm>
            <a:custGeom>
              <a:rect b="b" l="l" r="r" t="t"/>
              <a:pathLst>
                <a:path extrusionOk="0" h="17570" w="26536">
                  <a:moveTo>
                    <a:pt x="7143" y="1"/>
                  </a:moveTo>
                  <a:lnTo>
                    <a:pt x="0" y="17569"/>
                  </a:lnTo>
                  <a:lnTo>
                    <a:pt x="19423" y="17569"/>
                  </a:lnTo>
                  <a:lnTo>
                    <a:pt x="26536"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g107e208396f_7_256"/>
            <p:cNvSpPr/>
            <p:nvPr/>
          </p:nvSpPr>
          <p:spPr>
            <a:xfrm>
              <a:off x="1920600" y="3150450"/>
              <a:ext cx="178600" cy="439250"/>
            </a:xfrm>
            <a:custGeom>
              <a:rect b="b" l="l" r="r" t="t"/>
              <a:pathLst>
                <a:path extrusionOk="0" fill="none" h="17570" w="7144">
                  <a:moveTo>
                    <a:pt x="7143" y="1"/>
                  </a:moveTo>
                  <a:lnTo>
                    <a:pt x="0" y="17569"/>
                  </a:lnTo>
                </a:path>
              </a:pathLst>
            </a:custGeom>
            <a:noFill/>
            <a:ln cap="flat" cmpd="sng" w="10650">
              <a:solidFill>
                <a:srgbClr val="09125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g107e208396f_7_256"/>
            <p:cNvSpPr/>
            <p:nvPr/>
          </p:nvSpPr>
          <p:spPr>
            <a:xfrm>
              <a:off x="1746575" y="3605625"/>
              <a:ext cx="117050" cy="28150"/>
            </a:xfrm>
            <a:custGeom>
              <a:rect b="b" l="l" r="r" t="t"/>
              <a:pathLst>
                <a:path extrusionOk="0" h="1126" w="4682">
                  <a:moveTo>
                    <a:pt x="1" y="0"/>
                  </a:moveTo>
                  <a:lnTo>
                    <a:pt x="1" y="1125"/>
                  </a:lnTo>
                  <a:lnTo>
                    <a:pt x="4682" y="1125"/>
                  </a:lnTo>
                  <a:lnTo>
                    <a:pt x="4682" y="0"/>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g107e208396f_7_256"/>
            <p:cNvSpPr/>
            <p:nvPr/>
          </p:nvSpPr>
          <p:spPr>
            <a:xfrm>
              <a:off x="694026" y="3652750"/>
              <a:ext cx="2278028" cy="70675"/>
            </a:xfrm>
            <a:custGeom>
              <a:rect b="b" l="l" r="r" t="t"/>
              <a:pathLst>
                <a:path extrusionOk="0" h="2827" w="225659">
                  <a:moveTo>
                    <a:pt x="0" y="0"/>
                  </a:moveTo>
                  <a:lnTo>
                    <a:pt x="0" y="2827"/>
                  </a:lnTo>
                  <a:lnTo>
                    <a:pt x="225658" y="2827"/>
                  </a:lnTo>
                  <a:lnTo>
                    <a:pt x="225658" y="0"/>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g107e208396f_7_256"/>
            <p:cNvSpPr/>
            <p:nvPr/>
          </p:nvSpPr>
          <p:spPr>
            <a:xfrm>
              <a:off x="942675"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g107e208396f_7_256"/>
            <p:cNvSpPr/>
            <p:nvPr/>
          </p:nvSpPr>
          <p:spPr>
            <a:xfrm>
              <a:off x="942675"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g107e208396f_7_256"/>
            <p:cNvSpPr/>
            <p:nvPr/>
          </p:nvSpPr>
          <p:spPr>
            <a:xfrm>
              <a:off x="2584000" y="3723400"/>
              <a:ext cx="107925" cy="1210525"/>
            </a:xfrm>
            <a:custGeom>
              <a:rect b="b" l="l" r="r" t="t"/>
              <a:pathLst>
                <a:path extrusionOk="0" h="48421" w="4317">
                  <a:moveTo>
                    <a:pt x="1" y="1"/>
                  </a:moveTo>
                  <a:lnTo>
                    <a:pt x="1" y="48421"/>
                  </a:lnTo>
                  <a:lnTo>
                    <a:pt x="4317" y="48421"/>
                  </a:lnTo>
                  <a:lnTo>
                    <a:pt x="4317" y="1"/>
                  </a:lnTo>
                  <a:close/>
                </a:path>
              </a:pathLst>
            </a:custGeom>
            <a:solidFill>
              <a:srgbClr val="92C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g107e208396f_7_256"/>
            <p:cNvSpPr/>
            <p:nvPr/>
          </p:nvSpPr>
          <p:spPr>
            <a:xfrm>
              <a:off x="2584000" y="3723400"/>
              <a:ext cx="107925" cy="119325"/>
            </a:xfrm>
            <a:custGeom>
              <a:rect b="b" l="l" r="r" t="t"/>
              <a:pathLst>
                <a:path extrusionOk="0" h="4773" w="4317">
                  <a:moveTo>
                    <a:pt x="1" y="1"/>
                  </a:moveTo>
                  <a:lnTo>
                    <a:pt x="1" y="4773"/>
                  </a:lnTo>
                  <a:lnTo>
                    <a:pt x="4317" y="4773"/>
                  </a:lnTo>
                  <a:lnTo>
                    <a:pt x="4317" y="1"/>
                  </a:lnTo>
                  <a:close/>
                </a:path>
              </a:pathLst>
            </a:custGeom>
            <a:solidFill>
              <a:srgbClr val="A4B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g107e208396f_7_256"/>
          <p:cNvGrpSpPr/>
          <p:nvPr/>
        </p:nvGrpSpPr>
        <p:grpSpPr>
          <a:xfrm>
            <a:off x="5717200" y="3325300"/>
            <a:ext cx="3294575" cy="954300"/>
            <a:chOff x="5565025" y="3362675"/>
            <a:chExt cx="3294575" cy="954300"/>
          </a:xfrm>
        </p:grpSpPr>
        <p:sp>
          <p:nvSpPr>
            <p:cNvPr id="1559" name="Google Shape;1559;g107e208396f_7_256"/>
            <p:cNvSpPr txBox="1"/>
            <p:nvPr/>
          </p:nvSpPr>
          <p:spPr>
            <a:xfrm>
              <a:off x="5565025" y="3439625"/>
              <a:ext cx="2166000" cy="8004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Clr>
                  <a:schemeClr val="dk1"/>
                </a:buClr>
                <a:buSzPts val="1100"/>
                <a:buFont typeface="Arial"/>
                <a:buNone/>
              </a:pPr>
              <a:r>
                <a:rPr b="1" lang="zh-TW" sz="4000">
                  <a:solidFill>
                    <a:srgbClr val="434343"/>
                  </a:solidFill>
                  <a:latin typeface="Libre Baskerville"/>
                  <a:ea typeface="Libre Baskerville"/>
                  <a:cs typeface="Libre Baskerville"/>
                  <a:sym typeface="Libre Baskerville"/>
                </a:rPr>
                <a:t>112</a:t>
              </a:r>
              <a:endParaRPr>
                <a:solidFill>
                  <a:srgbClr val="434343"/>
                </a:solidFill>
                <a:latin typeface="Calibri"/>
                <a:ea typeface="Calibri"/>
                <a:cs typeface="Calibri"/>
                <a:sym typeface="Calibri"/>
              </a:endParaRPr>
            </a:p>
          </p:txBody>
        </p:sp>
        <p:sp>
          <p:nvSpPr>
            <p:cNvPr id="1560" name="Google Shape;1560;g107e208396f_7_256"/>
            <p:cNvSpPr txBox="1"/>
            <p:nvPr/>
          </p:nvSpPr>
          <p:spPr>
            <a:xfrm>
              <a:off x="6870900" y="3362675"/>
              <a:ext cx="1988700" cy="954300"/>
            </a:xfrm>
            <a:prstGeom prst="rect">
              <a:avLst/>
            </a:prstGeom>
            <a:noFill/>
            <a:ln>
              <a:noFill/>
            </a:ln>
          </p:spPr>
          <p:txBody>
            <a:bodyPr anchorCtr="0" anchor="t" bIns="91425" lIns="91425" spcFirstLastPara="1" rIns="91425" wrap="square" tIns="91425">
              <a:spAutoFit/>
            </a:bodyPr>
            <a:lstStyle/>
            <a:p>
              <a:pPr indent="0" lvl="0" marL="0" rtl="0" algn="ctr">
                <a:spcBef>
                  <a:spcPts val="3500"/>
                </a:spcBef>
                <a:spcAft>
                  <a:spcPts val="0"/>
                </a:spcAft>
                <a:buNone/>
              </a:pPr>
              <a:r>
                <a:rPr b="1" lang="zh-TW" sz="3000">
                  <a:solidFill>
                    <a:srgbClr val="434343"/>
                  </a:solidFill>
                  <a:latin typeface="Libre Baskerville"/>
                  <a:ea typeface="Libre Baskerville"/>
                  <a:cs typeface="Libre Baskerville"/>
                  <a:sym typeface="Libre Baskerville"/>
                </a:rPr>
                <a:t>times</a:t>
              </a:r>
              <a:r>
                <a:rPr lang="zh-TW" sz="3000">
                  <a:solidFill>
                    <a:srgbClr val="434343"/>
                  </a:solidFill>
                  <a:latin typeface="Libre Baskerville"/>
                  <a:ea typeface="Libre Baskerville"/>
                  <a:cs typeface="Libre Baskerville"/>
                  <a:sym typeface="Libre Baskerville"/>
                </a:rPr>
                <a:t> </a:t>
              </a:r>
              <a:endParaRPr sz="3000">
                <a:solidFill>
                  <a:srgbClr val="434343"/>
                </a:solidFill>
                <a:latin typeface="Libre Baskerville"/>
                <a:ea typeface="Libre Baskerville"/>
                <a:cs typeface="Libre Baskerville"/>
                <a:sym typeface="Libre Baskerville"/>
              </a:endParaRPr>
            </a:p>
            <a:p>
              <a:pPr indent="0" lvl="0" marL="0" rtl="0" algn="ctr">
                <a:spcBef>
                  <a:spcPts val="0"/>
                </a:spcBef>
                <a:spcAft>
                  <a:spcPts val="0"/>
                </a:spcAft>
                <a:buClr>
                  <a:schemeClr val="dk1"/>
                </a:buClr>
                <a:buSzPts val="1100"/>
                <a:buFont typeface="Arial"/>
                <a:buNone/>
              </a:pPr>
              <a:r>
                <a:rPr lang="zh-TW" sz="2000">
                  <a:solidFill>
                    <a:srgbClr val="434343"/>
                  </a:solidFill>
                  <a:latin typeface="Libre Baskerville"/>
                  <a:ea typeface="Libre Baskerville"/>
                  <a:cs typeface="Libre Baskerville"/>
                  <a:sym typeface="Libre Baskerville"/>
                </a:rPr>
                <a:t>(max)</a:t>
              </a:r>
              <a:endParaRPr sz="2000">
                <a:solidFill>
                  <a:srgbClr val="434343"/>
                </a:solidFill>
                <a:latin typeface="Calibri"/>
                <a:ea typeface="Calibri"/>
                <a:cs typeface="Calibri"/>
                <a:sym typeface="Calibri"/>
              </a:endParaRPr>
            </a:p>
          </p:txBody>
        </p:sp>
      </p:grpSp>
      <p:sp>
        <p:nvSpPr>
          <p:cNvPr id="1561" name="Google Shape;1561;g107e208396f_7_256"/>
          <p:cNvSpPr/>
          <p:nvPr/>
        </p:nvSpPr>
        <p:spPr>
          <a:xfrm>
            <a:off x="4181598" y="2062566"/>
            <a:ext cx="6365700" cy="969900"/>
          </a:xfrm>
          <a:prstGeom prst="roundRect">
            <a:avLst>
              <a:gd fmla="val 50000" name="adj"/>
            </a:avLst>
          </a:prstGeom>
          <a:solidFill>
            <a:srgbClr val="EFEFEF"/>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solidFill>
                  <a:srgbClr val="434343"/>
                </a:solidFill>
                <a:latin typeface="Libre Baskerville"/>
                <a:ea typeface="Libre Baskerville"/>
                <a:cs typeface="Libre Baskerville"/>
                <a:sym typeface="Libre Baskerville"/>
              </a:rPr>
              <a:t>Clicks at your booth</a:t>
            </a:r>
            <a:endParaRPr b="1" sz="3000">
              <a:solidFill>
                <a:srgbClr val="434343"/>
              </a:solidFill>
              <a:latin typeface="Libre Baskerville"/>
              <a:ea typeface="Libre Baskerville"/>
              <a:cs typeface="Libre Baskerville"/>
              <a:sym typeface="Libre Baskerville"/>
            </a:endParaRPr>
          </a:p>
        </p:txBody>
      </p:sp>
      <p:sp>
        <p:nvSpPr>
          <p:cNvPr id="1562" name="Google Shape;1562;g107e208396f_7_256"/>
          <p:cNvSpPr txBox="1"/>
          <p:nvPr/>
        </p:nvSpPr>
        <p:spPr>
          <a:xfrm>
            <a:off x="543750" y="632925"/>
            <a:ext cx="11104500" cy="620700"/>
          </a:xfrm>
          <a:prstGeom prst="rect">
            <a:avLst/>
          </a:prstGeom>
          <a:noFill/>
          <a:ln>
            <a:noFill/>
          </a:ln>
        </p:spPr>
        <p:txBody>
          <a:bodyPr anchorCtr="0" anchor="ctr" bIns="25400" lIns="25400" spcFirstLastPara="1" rIns="25400" wrap="square" tIns="25400">
            <a:spAutoFit/>
          </a:bodyPr>
          <a:lstStyle/>
          <a:p>
            <a:pPr indent="0" lvl="0" marL="0" marR="0" rtl="0" algn="ctr">
              <a:lnSpc>
                <a:spcPct val="100000"/>
              </a:lnSpc>
              <a:spcBef>
                <a:spcPts val="0"/>
              </a:spcBef>
              <a:spcAft>
                <a:spcPts val="0"/>
              </a:spcAft>
              <a:buClr>
                <a:srgbClr val="BEA64D"/>
              </a:buClr>
              <a:buSzPts val="3000"/>
              <a:buFont typeface="Libre Baskerville"/>
              <a:buNone/>
            </a:pPr>
            <a:r>
              <a:rPr b="1" lang="zh-TW" sz="3700">
                <a:solidFill>
                  <a:srgbClr val="CDD4EA"/>
                </a:solidFill>
                <a:latin typeface="Libre Baskerville"/>
                <a:ea typeface="Libre Baskerville"/>
                <a:cs typeface="Libre Baskerville"/>
                <a:sym typeface="Libre Baskerville"/>
              </a:rPr>
              <a:t>Reference for the Volume of Booths Traffic</a:t>
            </a:r>
            <a:endParaRPr sz="3700">
              <a:solidFill>
                <a:srgbClr val="CDD4EA"/>
              </a:solidFill>
            </a:endParaRPr>
          </a:p>
        </p:txBody>
      </p:sp>
      <p:sp>
        <p:nvSpPr>
          <p:cNvPr id="1563" name="Google Shape;1563;g107e208396f_7_256"/>
          <p:cNvSpPr txBox="1"/>
          <p:nvPr/>
        </p:nvSpPr>
        <p:spPr>
          <a:xfrm>
            <a:off x="1282800" y="5014925"/>
            <a:ext cx="9626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000">
                <a:solidFill>
                  <a:schemeClr val="lt1"/>
                </a:solidFill>
                <a:latin typeface="Libre Baskerville"/>
                <a:ea typeface="Libre Baskerville"/>
                <a:cs typeface="Libre Baskerville"/>
                <a:sym typeface="Libre Baskerville"/>
              </a:rPr>
              <a:t>Note:</a:t>
            </a:r>
            <a:r>
              <a:rPr lang="zh-TW" sz="2000">
                <a:solidFill>
                  <a:schemeClr val="lt1"/>
                </a:solidFill>
                <a:latin typeface="Libre Baskerville"/>
                <a:ea typeface="Libre Baskerville"/>
                <a:cs typeface="Libre Baskerville"/>
                <a:sym typeface="Libre Baskerville"/>
              </a:rPr>
              <a:t> There are </a:t>
            </a:r>
            <a:r>
              <a:rPr b="1" lang="zh-TW" sz="2000">
                <a:solidFill>
                  <a:schemeClr val="lt1"/>
                </a:solidFill>
                <a:latin typeface="Libre Baskerville"/>
                <a:ea typeface="Libre Baskerville"/>
                <a:cs typeface="Libre Baskerville"/>
                <a:sym typeface="Libre Baskerville"/>
              </a:rPr>
              <a:t>46</a:t>
            </a:r>
            <a:r>
              <a:rPr lang="zh-TW" sz="2000">
                <a:solidFill>
                  <a:schemeClr val="lt1"/>
                </a:solidFill>
                <a:latin typeface="Libre Baskerville"/>
                <a:ea typeface="Libre Baskerville"/>
                <a:cs typeface="Libre Baskerville"/>
                <a:sym typeface="Libre Baskerville"/>
              </a:rPr>
              <a:t> interactive objects at booths in total, </a:t>
            </a:r>
            <a:endParaRPr sz="2000">
              <a:solidFill>
                <a:schemeClr val="lt1"/>
              </a:solidFill>
              <a:latin typeface="Libre Baskerville"/>
              <a:ea typeface="Libre Baskerville"/>
              <a:cs typeface="Libre Baskerville"/>
              <a:sym typeface="Libre Baskerville"/>
            </a:endParaRPr>
          </a:p>
          <a:p>
            <a:pPr indent="0" lvl="0" marL="0" rtl="0" algn="ctr">
              <a:spcBef>
                <a:spcPts val="0"/>
              </a:spcBef>
              <a:spcAft>
                <a:spcPts val="0"/>
              </a:spcAft>
              <a:buNone/>
            </a:pPr>
            <a:r>
              <a:rPr lang="zh-TW" sz="2000">
                <a:solidFill>
                  <a:schemeClr val="lt1"/>
                </a:solidFill>
                <a:latin typeface="Libre Baskerville"/>
                <a:ea typeface="Libre Baskerville"/>
                <a:cs typeface="Libre Baskerville"/>
                <a:sym typeface="Libre Baskerville"/>
              </a:rPr>
              <a:t>and the overall clicks collected from sponsors’ booths are </a:t>
            </a:r>
            <a:r>
              <a:rPr b="1" lang="zh-TW" sz="2000">
                <a:solidFill>
                  <a:schemeClr val="lt1"/>
                </a:solidFill>
                <a:latin typeface="Libre Baskerville"/>
                <a:ea typeface="Libre Baskerville"/>
                <a:cs typeface="Libre Baskerville"/>
                <a:sym typeface="Libre Baskerville"/>
              </a:rPr>
              <a:t>4,346</a:t>
            </a:r>
            <a:r>
              <a:rPr lang="zh-TW" sz="2000">
                <a:solidFill>
                  <a:schemeClr val="lt1"/>
                </a:solidFill>
                <a:latin typeface="Libre Baskerville"/>
                <a:ea typeface="Libre Baskerville"/>
                <a:cs typeface="Libre Baskerville"/>
                <a:sym typeface="Libre Baskerville"/>
              </a:rPr>
              <a:t> times</a:t>
            </a:r>
            <a:endParaRPr sz="20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7" name="Shape 1567"/>
        <p:cNvGrpSpPr/>
        <p:nvPr/>
      </p:nvGrpSpPr>
      <p:grpSpPr>
        <a:xfrm>
          <a:off x="0" y="0"/>
          <a:ext cx="0" cy="0"/>
          <a:chOff x="0" y="0"/>
          <a:chExt cx="0" cy="0"/>
        </a:xfrm>
      </p:grpSpPr>
      <p:graphicFrame>
        <p:nvGraphicFramePr>
          <p:cNvPr id="1568" name="Google Shape;1568;p27"/>
          <p:cNvGraphicFramePr/>
          <p:nvPr/>
        </p:nvGraphicFramePr>
        <p:xfrm>
          <a:off x="3143250" y="1743075"/>
          <a:ext cx="3000000" cy="3000000"/>
        </p:xfrm>
        <a:graphic>
          <a:graphicData uri="http://schemas.openxmlformats.org/drawingml/2006/table">
            <a:tbl>
              <a:tblPr bandRow="1" firstRow="1">
                <a:noFill/>
                <a:tableStyleId>{4831D06E-349C-49DD-BB16-793CA89D58EA}</a:tableStyleId>
              </a:tblPr>
              <a:tblGrid>
                <a:gridCol w="1750175"/>
                <a:gridCol w="1750175"/>
                <a:gridCol w="1750175"/>
              </a:tblGrid>
              <a:tr h="190500">
                <a:tc>
                  <a:txBody>
                    <a:bodyPr/>
                    <a:lstStyle/>
                    <a:p>
                      <a:pPr indent="0" lvl="0" marL="0" marR="0" rtl="0" algn="l">
                        <a:spcBef>
                          <a:spcPts val="0"/>
                        </a:spcBef>
                        <a:spcAft>
                          <a:spcPts val="0"/>
                        </a:spcAft>
                        <a:buNone/>
                      </a:pPr>
                      <a:r>
                        <a:rPr lang="zh-TW" sz="1800" u="none" cap="none" strike="noStrike"/>
                        <a:t>Sponsor</a:t>
                      </a:r>
                      <a:endParaRPr sz="1800" u="none" cap="none" strike="no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None/>
                      </a:pPr>
                      <a:r>
                        <a:rPr lang="zh-TW" sz="1800" u="none" cap="none" strike="noStrike"/>
                        <a:t>Max Count</a:t>
                      </a:r>
                      <a:endParaRPr sz="1800" u="none" cap="none" strike="no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Arial"/>
                        <a:buNone/>
                      </a:pPr>
                      <a:r>
                        <a:rPr lang="zh-TW" sz="1800" u="none" cap="none" strike="noStrike">
                          <a:latin typeface="Arial"/>
                          <a:ea typeface="Arial"/>
                          <a:cs typeface="Arial"/>
                          <a:sym typeface="Arial"/>
                        </a:rPr>
                        <a:t>Ranking</a:t>
                      </a:r>
                      <a:endParaRPr/>
                    </a:p>
                  </a:txBody>
                  <a:tcPr marT="0" marB="0" marR="28575" marL="28575"/>
                </a:tc>
              </a:tr>
              <a:tr h="190500">
                <a:tc>
                  <a:txBody>
                    <a:bodyPr/>
                    <a:lstStyle/>
                    <a:p>
                      <a:pPr indent="0" lvl="0" marL="0" marR="0" rtl="0" algn="l">
                        <a:spcBef>
                          <a:spcPts val="0"/>
                        </a:spcBef>
                        <a:spcAft>
                          <a:spcPts val="0"/>
                        </a:spcAft>
                        <a:buNone/>
                      </a:pPr>
                      <a:r>
                        <a:rPr lang="zh-TW" sz="1800" u="none" cap="none" strike="noStrike"/>
                        <a:t>永豐金證券</a:t>
                      </a:r>
                      <a:endParaRPr sz="1800" u="none" cap="none" strike="noStrike">
                        <a:latin typeface="Arial"/>
                        <a:ea typeface="Arial"/>
                        <a:cs typeface="Arial"/>
                        <a:sym typeface="Arial"/>
                      </a:endParaRPr>
                    </a:p>
                  </a:txBody>
                  <a:tcPr marT="0" marB="0" marR="28575" marL="28575" anchor="b"/>
                </a:tc>
                <a:tc>
                  <a:txBody>
                    <a:bodyPr/>
                    <a:lstStyle/>
                    <a:p>
                      <a:pPr indent="0" lvl="0" marL="0" marR="0" rtl="0" algn="r">
                        <a:spcBef>
                          <a:spcPts val="0"/>
                        </a:spcBef>
                        <a:spcAft>
                          <a:spcPts val="0"/>
                        </a:spcAft>
                        <a:buNone/>
                      </a:pPr>
                      <a:r>
                        <a:rPr lang="zh-TW" sz="1800" u="none" cap="none" strike="noStrike"/>
                        <a:t>136</a:t>
                      </a:r>
                      <a:endParaRPr sz="1800" u="none" cap="none" strike="no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0" marB="0" marR="28575" marL="28575"/>
                </a:tc>
              </a:tr>
              <a:tr h="190500">
                <a:tc>
                  <a:txBody>
                    <a:bodyPr/>
                    <a:lstStyle/>
                    <a:p>
                      <a:pPr indent="0" lvl="0" marL="0" marR="0" rtl="0" algn="l">
                        <a:spcBef>
                          <a:spcPts val="0"/>
                        </a:spcBef>
                        <a:spcAft>
                          <a:spcPts val="0"/>
                        </a:spcAft>
                        <a:buNone/>
                      </a:pPr>
                      <a:r>
                        <a:rPr lang="zh-TW" sz="1800" u="none" cap="none" strike="noStrike"/>
                        <a:t>國泰金控</a:t>
                      </a:r>
                      <a:endParaRPr sz="1800" u="none" cap="none" strike="noStrike">
                        <a:latin typeface="Arial"/>
                        <a:ea typeface="Arial"/>
                        <a:cs typeface="Arial"/>
                        <a:sym typeface="Arial"/>
                      </a:endParaRPr>
                    </a:p>
                  </a:txBody>
                  <a:tcPr marT="0" marB="0" marR="28575" marL="28575" anchor="b"/>
                </a:tc>
                <a:tc>
                  <a:txBody>
                    <a:bodyPr/>
                    <a:lstStyle/>
                    <a:p>
                      <a:pPr indent="0" lvl="0" marL="0" marR="0" rtl="0" algn="r">
                        <a:spcBef>
                          <a:spcPts val="0"/>
                        </a:spcBef>
                        <a:spcAft>
                          <a:spcPts val="0"/>
                        </a:spcAft>
                        <a:buNone/>
                      </a:pPr>
                      <a:r>
                        <a:rPr lang="zh-TW" sz="1800" u="none" cap="none" strike="noStrike"/>
                        <a:t>212</a:t>
                      </a:r>
                      <a:endParaRPr sz="1800" u="none" cap="none" strike="no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Calibri"/>
                        <a:buNone/>
                      </a:pPr>
                      <a:r>
                        <a:rPr lang="zh-TW" sz="1800" u="none" cap="none" strike="noStrike"/>
                        <a:t>3</a:t>
                      </a:r>
                      <a:endParaRPr/>
                    </a:p>
                  </a:txBody>
                  <a:tcPr marT="0" marB="0" marR="28575" marL="28575"/>
                </a:tc>
              </a:tr>
              <a:tr h="190500">
                <a:tc>
                  <a:txBody>
                    <a:bodyPr/>
                    <a:lstStyle/>
                    <a:p>
                      <a:pPr indent="0" lvl="0" marL="0" marR="0" rtl="0" algn="l">
                        <a:spcBef>
                          <a:spcPts val="0"/>
                        </a:spcBef>
                        <a:spcAft>
                          <a:spcPts val="0"/>
                        </a:spcAft>
                        <a:buNone/>
                      </a:pPr>
                      <a:r>
                        <a:rPr lang="zh-TW" sz="1800" u="none" cap="none" strike="noStrike"/>
                        <a:t>KKBOX Group</a:t>
                      </a:r>
                      <a:endParaRPr sz="1800" u="none" cap="none" strike="noStrike">
                        <a:latin typeface="Arial"/>
                        <a:ea typeface="Arial"/>
                        <a:cs typeface="Arial"/>
                        <a:sym typeface="Arial"/>
                      </a:endParaRPr>
                    </a:p>
                  </a:txBody>
                  <a:tcPr marT="0" marB="0" marR="28575" marL="28575" anchor="b"/>
                </a:tc>
                <a:tc>
                  <a:txBody>
                    <a:bodyPr/>
                    <a:lstStyle/>
                    <a:p>
                      <a:pPr indent="0" lvl="0" marL="0" marR="0" rtl="0" algn="r">
                        <a:spcBef>
                          <a:spcPts val="0"/>
                        </a:spcBef>
                        <a:spcAft>
                          <a:spcPts val="0"/>
                        </a:spcAft>
                        <a:buNone/>
                      </a:pPr>
                      <a:r>
                        <a:rPr lang="zh-TW" sz="1800" u="none" cap="none" strike="noStrike"/>
                        <a:t>152</a:t>
                      </a:r>
                      <a:endParaRPr sz="1800" u="none" cap="none" strike="no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0" marB="0" marR="28575" marL="28575"/>
                </a:tc>
              </a:tr>
              <a:tr h="190500">
                <a:tc>
                  <a:txBody>
                    <a:bodyPr/>
                    <a:lstStyle/>
                    <a:p>
                      <a:pPr indent="0" lvl="0" marL="0" marR="0" rtl="0" algn="l">
                        <a:spcBef>
                          <a:spcPts val="0"/>
                        </a:spcBef>
                        <a:spcAft>
                          <a:spcPts val="0"/>
                        </a:spcAft>
                        <a:buNone/>
                      </a:pPr>
                      <a:r>
                        <a:rPr lang="zh-TW" sz="1800" u="none" cap="none" strike="noStrike"/>
                        <a:t>玉山銀行</a:t>
                      </a:r>
                      <a:endParaRPr sz="1800" u="none" cap="none" strike="noStrike">
                        <a:latin typeface="Arial"/>
                        <a:ea typeface="Arial"/>
                        <a:cs typeface="Arial"/>
                        <a:sym typeface="Arial"/>
                      </a:endParaRPr>
                    </a:p>
                  </a:txBody>
                  <a:tcPr marT="0" marB="0" marR="28575" marL="28575" anchor="b"/>
                </a:tc>
                <a:tc>
                  <a:txBody>
                    <a:bodyPr/>
                    <a:lstStyle/>
                    <a:p>
                      <a:pPr indent="0" lvl="0" marL="0" marR="0" rtl="0" algn="r">
                        <a:spcBef>
                          <a:spcPts val="0"/>
                        </a:spcBef>
                        <a:spcAft>
                          <a:spcPts val="0"/>
                        </a:spcAft>
                        <a:buNone/>
                      </a:pPr>
                      <a:r>
                        <a:rPr lang="zh-TW" sz="1800" u="none" cap="none" strike="noStrike"/>
                        <a:t>192</a:t>
                      </a:r>
                      <a:endParaRPr sz="1800" u="none" cap="none" strike="no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0" marB="0" marR="28575" marL="28575"/>
                </a:tc>
              </a:tr>
              <a:tr h="190500">
                <a:tc>
                  <a:txBody>
                    <a:bodyPr/>
                    <a:lstStyle/>
                    <a:p>
                      <a:pPr indent="0" lvl="0" marL="0" marR="0" rtl="0" algn="l">
                        <a:spcBef>
                          <a:spcPts val="0"/>
                        </a:spcBef>
                        <a:spcAft>
                          <a:spcPts val="0"/>
                        </a:spcAft>
                        <a:buNone/>
                      </a:pPr>
                      <a:r>
                        <a:rPr lang="zh-TW" sz="1800" u="none" cap="none" strike="noStrike"/>
                        <a:t>Appier</a:t>
                      </a:r>
                      <a:endParaRPr sz="1800" u="none" cap="none" strike="noStrike">
                        <a:latin typeface="Arial"/>
                        <a:ea typeface="Arial"/>
                        <a:cs typeface="Arial"/>
                        <a:sym typeface="Arial"/>
                      </a:endParaRPr>
                    </a:p>
                  </a:txBody>
                  <a:tcPr marT="0" marB="0" marR="28575" marL="28575" anchor="b"/>
                </a:tc>
                <a:tc>
                  <a:txBody>
                    <a:bodyPr/>
                    <a:lstStyle/>
                    <a:p>
                      <a:pPr indent="0" lvl="0" marL="0" marR="0" rtl="0" algn="r">
                        <a:spcBef>
                          <a:spcPts val="0"/>
                        </a:spcBef>
                        <a:spcAft>
                          <a:spcPts val="0"/>
                        </a:spcAft>
                        <a:buNone/>
                      </a:pPr>
                      <a:r>
                        <a:rPr lang="zh-TW" sz="1800" u="none" cap="none" strike="noStrike"/>
                        <a:t>154</a:t>
                      </a:r>
                      <a:endParaRPr sz="1800" u="none" cap="none" strike="no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0" marB="0" marR="28575" marL="28575"/>
                </a:tc>
              </a:tr>
              <a:tr h="190500">
                <a:tc>
                  <a:txBody>
                    <a:bodyPr/>
                    <a:lstStyle/>
                    <a:p>
                      <a:pPr indent="0" lvl="0" marL="0" marR="0" rtl="0" algn="l">
                        <a:spcBef>
                          <a:spcPts val="0"/>
                        </a:spcBef>
                        <a:spcAft>
                          <a:spcPts val="0"/>
                        </a:spcAft>
                        <a:buNone/>
                      </a:pPr>
                      <a:r>
                        <a:rPr lang="zh-TW" sz="1800" u="none" cap="none" strike="noStrike"/>
                        <a:t>iCHEF</a:t>
                      </a:r>
                      <a:endParaRPr sz="1800" u="none" cap="none" strike="noStrike">
                        <a:latin typeface="Arial"/>
                        <a:ea typeface="Arial"/>
                        <a:cs typeface="Arial"/>
                        <a:sym typeface="Arial"/>
                      </a:endParaRPr>
                    </a:p>
                  </a:txBody>
                  <a:tcPr marT="0" marB="0" marR="28575" marL="28575" anchor="b"/>
                </a:tc>
                <a:tc>
                  <a:txBody>
                    <a:bodyPr/>
                    <a:lstStyle/>
                    <a:p>
                      <a:pPr indent="0" lvl="0" marL="0" marR="0" rtl="0" algn="r">
                        <a:spcBef>
                          <a:spcPts val="0"/>
                        </a:spcBef>
                        <a:spcAft>
                          <a:spcPts val="0"/>
                        </a:spcAft>
                        <a:buNone/>
                      </a:pPr>
                      <a:r>
                        <a:rPr lang="zh-TW" sz="1800" u="none" cap="none" strike="noStrike"/>
                        <a:t>267</a:t>
                      </a:r>
                      <a:endParaRPr sz="1800" u="none" cap="none" strike="no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Calibri"/>
                        <a:buNone/>
                      </a:pPr>
                      <a:r>
                        <a:rPr lang="zh-TW" sz="1800" u="none" cap="none" strike="noStrike"/>
                        <a:t>2</a:t>
                      </a:r>
                      <a:endParaRPr/>
                    </a:p>
                  </a:txBody>
                  <a:tcPr marT="0" marB="0" marR="28575" marL="28575"/>
                </a:tc>
              </a:tr>
              <a:tr h="190500">
                <a:tc>
                  <a:txBody>
                    <a:bodyPr/>
                    <a:lstStyle/>
                    <a:p>
                      <a:pPr indent="0" lvl="0" marL="0" marR="0" rtl="0" algn="l">
                        <a:spcBef>
                          <a:spcPts val="0"/>
                        </a:spcBef>
                        <a:spcAft>
                          <a:spcPts val="0"/>
                        </a:spcAft>
                        <a:buNone/>
                      </a:pPr>
                      <a:r>
                        <a:rPr lang="zh-TW" sz="1800" u="none" cap="none" strike="noStrike"/>
                        <a:t>kloudless</a:t>
                      </a:r>
                      <a:endParaRPr sz="1800" u="none" cap="none" strike="noStrike">
                        <a:latin typeface="Arial"/>
                        <a:ea typeface="Arial"/>
                        <a:cs typeface="Arial"/>
                        <a:sym typeface="Arial"/>
                      </a:endParaRPr>
                    </a:p>
                  </a:txBody>
                  <a:tcPr marT="0" marB="0" marR="28575" marL="28575" anchor="b"/>
                </a:tc>
                <a:tc>
                  <a:txBody>
                    <a:bodyPr/>
                    <a:lstStyle/>
                    <a:p>
                      <a:pPr indent="0" lvl="0" marL="0" marR="0" rtl="0" algn="r">
                        <a:spcBef>
                          <a:spcPts val="0"/>
                        </a:spcBef>
                        <a:spcAft>
                          <a:spcPts val="0"/>
                        </a:spcAft>
                        <a:buNone/>
                      </a:pPr>
                      <a:r>
                        <a:rPr lang="zh-TW" sz="1800" u="none" cap="none" strike="noStrike"/>
                        <a:t>102</a:t>
                      </a:r>
                      <a:endParaRPr sz="1800" u="none" cap="none" strike="no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0" marB="0" marR="28575" marL="28575"/>
                </a:tc>
              </a:tr>
              <a:tr h="190500">
                <a:tc>
                  <a:txBody>
                    <a:bodyPr/>
                    <a:lstStyle/>
                    <a:p>
                      <a:pPr indent="0" lvl="0" marL="0" marR="0" rtl="0" algn="l">
                        <a:spcBef>
                          <a:spcPts val="0"/>
                        </a:spcBef>
                        <a:spcAft>
                          <a:spcPts val="0"/>
                        </a:spcAft>
                        <a:buNone/>
                      </a:pPr>
                      <a:r>
                        <a:rPr lang="zh-TW" sz="1800" u="none" cap="none" strike="noStrike"/>
                        <a:t>OneDegree</a:t>
                      </a:r>
                      <a:endParaRPr sz="1800" u="none" cap="none" strike="noStrike">
                        <a:latin typeface="Arial"/>
                        <a:ea typeface="Arial"/>
                        <a:cs typeface="Arial"/>
                        <a:sym typeface="Arial"/>
                      </a:endParaRPr>
                    </a:p>
                  </a:txBody>
                  <a:tcPr marT="0" marB="0" marR="28575" marL="28575" anchor="b"/>
                </a:tc>
                <a:tc>
                  <a:txBody>
                    <a:bodyPr/>
                    <a:lstStyle/>
                    <a:p>
                      <a:pPr indent="0" lvl="0" marL="0" marR="0" rtl="0" algn="r">
                        <a:spcBef>
                          <a:spcPts val="0"/>
                        </a:spcBef>
                        <a:spcAft>
                          <a:spcPts val="0"/>
                        </a:spcAft>
                        <a:buNone/>
                      </a:pPr>
                      <a:r>
                        <a:rPr lang="zh-TW" sz="1800" u="none" cap="none" strike="noStrike"/>
                        <a:t>270</a:t>
                      </a:r>
                      <a:endParaRPr sz="1800" u="none" cap="none" strike="no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Calibri"/>
                        <a:buNone/>
                      </a:pPr>
                      <a:r>
                        <a:rPr lang="zh-TW" sz="1800" u="none" cap="none" strike="noStrike"/>
                        <a:t>1</a:t>
                      </a:r>
                      <a:endParaRPr/>
                    </a:p>
                  </a:txBody>
                  <a:tcPr marT="0" marB="0" marR="28575" marL="28575"/>
                </a:tc>
              </a:tr>
              <a:tr h="190500">
                <a:tc>
                  <a:txBody>
                    <a:bodyPr/>
                    <a:lstStyle/>
                    <a:p>
                      <a:pPr indent="0" lvl="0" marL="0" marR="0" rtl="0" algn="l">
                        <a:spcBef>
                          <a:spcPts val="0"/>
                        </a:spcBef>
                        <a:spcAft>
                          <a:spcPts val="0"/>
                        </a:spcAft>
                        <a:buNone/>
                      </a:pPr>
                      <a:r>
                        <a:rPr lang="zh-TW" sz="1800" u="none" cap="none" strike="noStrike"/>
                        <a:t>BerryAI</a:t>
                      </a:r>
                      <a:endParaRPr sz="1800" u="none" cap="none" strike="noStrike">
                        <a:latin typeface="Arial"/>
                        <a:ea typeface="Arial"/>
                        <a:cs typeface="Arial"/>
                        <a:sym typeface="Arial"/>
                      </a:endParaRPr>
                    </a:p>
                  </a:txBody>
                  <a:tcPr marT="0" marB="0" marR="28575" marL="28575" anchor="b"/>
                </a:tc>
                <a:tc>
                  <a:txBody>
                    <a:bodyPr/>
                    <a:lstStyle/>
                    <a:p>
                      <a:pPr indent="0" lvl="0" marL="0" marR="0" rtl="0" algn="r">
                        <a:spcBef>
                          <a:spcPts val="0"/>
                        </a:spcBef>
                        <a:spcAft>
                          <a:spcPts val="0"/>
                        </a:spcAft>
                        <a:buNone/>
                      </a:pPr>
                      <a:r>
                        <a:rPr lang="zh-TW" sz="1800" u="none" cap="none" strike="noStrike"/>
                        <a:t>112</a:t>
                      </a:r>
                      <a:endParaRPr sz="1800" u="none" cap="none" strike="no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0" marB="0" marR="28575" marL="28575"/>
                </a:tc>
              </a:tr>
              <a:tr h="190500">
                <a:tc>
                  <a:txBody>
                    <a:bodyPr/>
                    <a:lstStyle/>
                    <a:p>
                      <a:pPr indent="0" lvl="0" marL="0" marR="0" rtl="0" algn="l">
                        <a:spcBef>
                          <a:spcPts val="0"/>
                        </a:spcBef>
                        <a:spcAft>
                          <a:spcPts val="0"/>
                        </a:spcAft>
                        <a:buNone/>
                      </a:pPr>
                      <a:r>
                        <a:rPr lang="zh-TW" sz="1800" u="none" cap="none" strike="sngStrike"/>
                        <a:t>PSF</a:t>
                      </a:r>
                      <a:endParaRPr sz="1800" u="none" cap="none" strike="sngStrike">
                        <a:latin typeface="Arial"/>
                        <a:ea typeface="Arial"/>
                        <a:cs typeface="Arial"/>
                        <a:sym typeface="Arial"/>
                      </a:endParaRPr>
                    </a:p>
                  </a:txBody>
                  <a:tcPr marT="0" marB="0" marR="28575" marL="28575" anchor="b"/>
                </a:tc>
                <a:tc>
                  <a:txBody>
                    <a:bodyPr/>
                    <a:lstStyle/>
                    <a:p>
                      <a:pPr indent="0" lvl="0" marL="0" marR="0" rtl="0" algn="r">
                        <a:spcBef>
                          <a:spcPts val="0"/>
                        </a:spcBef>
                        <a:spcAft>
                          <a:spcPts val="0"/>
                        </a:spcAft>
                        <a:buNone/>
                      </a:pPr>
                      <a:r>
                        <a:rPr lang="zh-TW" sz="1800" u="none" cap="none" strike="sngStrike"/>
                        <a:t>10</a:t>
                      </a:r>
                      <a:endParaRPr sz="1800" u="none" cap="none" strike="sng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Calibri"/>
                        <a:buNone/>
                      </a:pPr>
                      <a:r>
                        <a:t/>
                      </a:r>
                      <a:endParaRPr sz="1800" u="none" cap="none" strike="sngStrike"/>
                    </a:p>
                  </a:txBody>
                  <a:tcPr marT="0" marB="0" marR="28575" marL="28575"/>
                </a:tc>
              </a:tr>
              <a:tr h="190500">
                <a:tc>
                  <a:txBody>
                    <a:bodyPr/>
                    <a:lstStyle/>
                    <a:p>
                      <a:pPr indent="0" lvl="0" marL="0" marR="0" rtl="0" algn="l">
                        <a:spcBef>
                          <a:spcPts val="0"/>
                        </a:spcBef>
                        <a:spcAft>
                          <a:spcPts val="0"/>
                        </a:spcAft>
                        <a:buNone/>
                      </a:pPr>
                      <a:r>
                        <a:rPr lang="zh-TW" sz="1800" u="none" cap="none" strike="sngStrike"/>
                        <a:t>天瓏書局</a:t>
                      </a:r>
                      <a:endParaRPr sz="1800" u="none" cap="none" strike="sngStrike">
                        <a:latin typeface="Arial"/>
                        <a:ea typeface="Arial"/>
                        <a:cs typeface="Arial"/>
                        <a:sym typeface="Arial"/>
                      </a:endParaRPr>
                    </a:p>
                  </a:txBody>
                  <a:tcPr marT="0" marB="0" marR="28575" marL="28575" anchor="b"/>
                </a:tc>
                <a:tc>
                  <a:txBody>
                    <a:bodyPr/>
                    <a:lstStyle/>
                    <a:p>
                      <a:pPr indent="0" lvl="0" marL="0" marR="0" rtl="0" algn="r">
                        <a:spcBef>
                          <a:spcPts val="0"/>
                        </a:spcBef>
                        <a:spcAft>
                          <a:spcPts val="0"/>
                        </a:spcAft>
                        <a:buNone/>
                      </a:pPr>
                      <a:r>
                        <a:rPr lang="zh-TW" sz="1800" u="none" cap="none" strike="sngStrike"/>
                        <a:t>136</a:t>
                      </a:r>
                      <a:endParaRPr sz="1800" u="none" cap="none" strike="sngStrike">
                        <a:latin typeface="Arial"/>
                        <a:ea typeface="Arial"/>
                        <a:cs typeface="Arial"/>
                        <a:sym typeface="Arial"/>
                      </a:endParaRPr>
                    </a:p>
                  </a:txBody>
                  <a:tcPr marT="0" marB="0" marR="28575" marL="28575" anchor="b"/>
                </a:tc>
                <a:tc>
                  <a:txBody>
                    <a:bodyPr/>
                    <a:lstStyle/>
                    <a:p>
                      <a:pPr indent="0" lvl="0" marL="0" marR="0" rtl="0" algn="l">
                        <a:spcBef>
                          <a:spcPts val="0"/>
                        </a:spcBef>
                        <a:spcAft>
                          <a:spcPts val="0"/>
                        </a:spcAft>
                        <a:buClr>
                          <a:schemeClr val="dk1"/>
                        </a:buClr>
                        <a:buSzPts val="1800"/>
                        <a:buFont typeface="Calibri"/>
                        <a:buNone/>
                      </a:pPr>
                      <a:r>
                        <a:t/>
                      </a:r>
                      <a:endParaRPr sz="1800" u="none" cap="none" strike="sngStrike"/>
                    </a:p>
                  </a:txBody>
                  <a:tcPr marT="0" marB="0" marR="28575" marL="2857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421" name="Shape 421"/>
        <p:cNvGrpSpPr/>
        <p:nvPr/>
      </p:nvGrpSpPr>
      <p:grpSpPr>
        <a:xfrm>
          <a:off x="0" y="0"/>
          <a:ext cx="0" cy="0"/>
          <a:chOff x="0" y="0"/>
          <a:chExt cx="0" cy="0"/>
        </a:xfrm>
      </p:grpSpPr>
      <p:sp>
        <p:nvSpPr>
          <p:cNvPr id="422" name="Google Shape;422;g106245ebd32_0_70"/>
          <p:cNvSpPr txBox="1"/>
          <p:nvPr>
            <p:ph idx="4294967295" type="title"/>
          </p:nvPr>
        </p:nvSpPr>
        <p:spPr>
          <a:xfrm>
            <a:off x="4458525" y="2621675"/>
            <a:ext cx="6512400" cy="1999800"/>
          </a:xfrm>
          <a:prstGeom prst="rect">
            <a:avLst/>
          </a:prstGeom>
          <a:noFill/>
          <a:ln>
            <a:noFill/>
          </a:ln>
        </p:spPr>
        <p:txBody>
          <a:bodyPr anchorCtr="0" anchor="b" bIns="45700" lIns="91425" spcFirstLastPara="1" rIns="91425" wrap="square" tIns="45700">
            <a:noAutofit/>
          </a:bodyPr>
          <a:lstStyle/>
          <a:p>
            <a:pPr indent="0" lvl="0" marL="0" rtl="0" algn="l">
              <a:lnSpc>
                <a:spcPct val="150000"/>
              </a:lnSpc>
              <a:spcBef>
                <a:spcPts val="0"/>
              </a:spcBef>
              <a:spcAft>
                <a:spcPts val="0"/>
              </a:spcAft>
              <a:buClr>
                <a:schemeClr val="dk1"/>
              </a:buClr>
              <a:buSzPts val="5400"/>
              <a:buFont typeface="Calibri"/>
              <a:buNone/>
            </a:pPr>
            <a:r>
              <a:rPr b="1" lang="zh-TW" sz="3500">
                <a:solidFill>
                  <a:srgbClr val="E8EBF5"/>
                </a:solidFill>
                <a:latin typeface="Libre Baskerville"/>
                <a:ea typeface="Libre Baskerville"/>
                <a:cs typeface="Libre Baskerville"/>
                <a:sym typeface="Libre Baskerville"/>
              </a:rPr>
              <a:t>Chapter 01</a:t>
            </a:r>
            <a:endParaRPr b="1" sz="3030">
              <a:solidFill>
                <a:srgbClr val="E8EBF5"/>
              </a:solidFill>
              <a:latin typeface="Libre Baskerville"/>
              <a:ea typeface="Libre Baskerville"/>
              <a:cs typeface="Libre Baskerville"/>
              <a:sym typeface="Libre Baskerville"/>
            </a:endParaRPr>
          </a:p>
          <a:p>
            <a:pPr indent="0" lvl="0" marL="0" rtl="0" algn="l">
              <a:lnSpc>
                <a:spcPct val="115000"/>
              </a:lnSpc>
              <a:spcBef>
                <a:spcPts val="0"/>
              </a:spcBef>
              <a:spcAft>
                <a:spcPts val="0"/>
              </a:spcAft>
              <a:buClr>
                <a:schemeClr val="dk1"/>
              </a:buClr>
              <a:buSzPts val="5400"/>
              <a:buFont typeface="Calibri"/>
              <a:buNone/>
            </a:pPr>
            <a:r>
              <a:rPr b="1" lang="zh-TW" sz="3230">
                <a:solidFill>
                  <a:srgbClr val="E8EBF5"/>
                </a:solidFill>
                <a:latin typeface="Libre Baskerville"/>
                <a:ea typeface="Libre Baskerville"/>
                <a:cs typeface="Libre Baskerville"/>
                <a:sym typeface="Libre Baskerville"/>
              </a:rPr>
              <a:t>Retrospection:</a:t>
            </a:r>
            <a:endParaRPr b="1" sz="3230">
              <a:solidFill>
                <a:srgbClr val="E8EBF5"/>
              </a:solidFill>
              <a:latin typeface="Libre Baskerville"/>
              <a:ea typeface="Libre Baskerville"/>
              <a:cs typeface="Libre Baskerville"/>
              <a:sym typeface="Libre Baskerville"/>
            </a:endParaRPr>
          </a:p>
          <a:p>
            <a:pPr indent="0" lvl="0" marL="0" rtl="0" algn="l">
              <a:lnSpc>
                <a:spcPct val="115000"/>
              </a:lnSpc>
              <a:spcBef>
                <a:spcPts val="0"/>
              </a:spcBef>
              <a:spcAft>
                <a:spcPts val="0"/>
              </a:spcAft>
              <a:buClr>
                <a:schemeClr val="dk1"/>
              </a:buClr>
              <a:buSzPts val="5400"/>
              <a:buFont typeface="Calibri"/>
              <a:buNone/>
            </a:pPr>
            <a:r>
              <a:rPr b="1" lang="zh-TW" sz="3230">
                <a:solidFill>
                  <a:srgbClr val="E8EBF5"/>
                </a:solidFill>
                <a:latin typeface="Libre Baskerville"/>
                <a:ea typeface="Libre Baskerville"/>
                <a:cs typeface="Libre Baskerville"/>
                <a:sym typeface="Libre Baskerville"/>
              </a:rPr>
              <a:t>P</a:t>
            </a:r>
            <a:r>
              <a:rPr b="1" lang="zh-TW" sz="3230">
                <a:solidFill>
                  <a:srgbClr val="E8EBF5"/>
                </a:solidFill>
                <a:latin typeface="Libre Baskerville"/>
                <a:ea typeface="Libre Baskerville"/>
                <a:cs typeface="Libre Baskerville"/>
                <a:sym typeface="Libre Baskerville"/>
              </a:rPr>
              <a:t>yCon TW 2021 Hilights</a:t>
            </a:r>
            <a:endParaRPr b="1" sz="3230">
              <a:solidFill>
                <a:srgbClr val="E8EBF5"/>
              </a:solidFill>
              <a:latin typeface="Libre Baskerville"/>
              <a:ea typeface="Libre Baskerville"/>
              <a:cs typeface="Libre Baskerville"/>
              <a:sym typeface="Libre Baskerville"/>
            </a:endParaRPr>
          </a:p>
          <a:p>
            <a:pPr indent="0" lvl="0" marL="0" rtl="0" algn="l">
              <a:lnSpc>
                <a:spcPct val="150000"/>
              </a:lnSpc>
              <a:spcBef>
                <a:spcPts val="1000"/>
              </a:spcBef>
              <a:spcAft>
                <a:spcPts val="0"/>
              </a:spcAft>
              <a:buClr>
                <a:schemeClr val="dk1"/>
              </a:buClr>
              <a:buSzPts val="1100"/>
              <a:buFont typeface="Arial"/>
              <a:buNone/>
            </a:pPr>
            <a:r>
              <a:rPr b="1" lang="zh-TW" sz="2000">
                <a:solidFill>
                  <a:srgbClr val="E8EBF5"/>
                </a:solidFill>
                <a:latin typeface="Libre Baskerville"/>
                <a:ea typeface="Libre Baskerville"/>
                <a:cs typeface="Libre Baskerville"/>
                <a:sym typeface="Libre Baskerville"/>
              </a:rPr>
              <a:t>#PyCast #YoungInspires #Sprints </a:t>
            </a:r>
            <a:endParaRPr b="1" sz="2000">
              <a:solidFill>
                <a:srgbClr val="E8EBF5"/>
              </a:solidFill>
              <a:latin typeface="Libre Baskerville"/>
              <a:ea typeface="Libre Baskerville"/>
              <a:cs typeface="Libre Baskerville"/>
              <a:sym typeface="Libre Baskerville"/>
            </a:endParaRPr>
          </a:p>
        </p:txBody>
      </p:sp>
      <p:cxnSp>
        <p:nvCxnSpPr>
          <p:cNvPr id="423" name="Google Shape;423;g106245ebd32_0_70"/>
          <p:cNvCxnSpPr/>
          <p:nvPr/>
        </p:nvCxnSpPr>
        <p:spPr>
          <a:xfrm>
            <a:off x="434578" y="373856"/>
            <a:ext cx="11379300" cy="6300"/>
          </a:xfrm>
          <a:prstGeom prst="straightConnector1">
            <a:avLst/>
          </a:prstGeom>
          <a:noFill/>
          <a:ln cap="rnd" cmpd="sng" w="19050">
            <a:solidFill>
              <a:schemeClr val="lt2"/>
            </a:solidFill>
            <a:prstDash val="solid"/>
            <a:miter lim="800000"/>
            <a:headEnd len="sm" w="sm" type="none"/>
            <a:tailEnd len="sm" w="sm" type="none"/>
          </a:ln>
        </p:spPr>
      </p:cxnSp>
      <p:cxnSp>
        <p:nvCxnSpPr>
          <p:cNvPr id="424" name="Google Shape;424;g106245ebd32_0_70"/>
          <p:cNvCxnSpPr/>
          <p:nvPr/>
        </p:nvCxnSpPr>
        <p:spPr>
          <a:xfrm>
            <a:off x="406353" y="6477856"/>
            <a:ext cx="11379300" cy="6300"/>
          </a:xfrm>
          <a:prstGeom prst="straightConnector1">
            <a:avLst/>
          </a:prstGeom>
          <a:noFill/>
          <a:ln cap="rnd" cmpd="sng" w="19050">
            <a:solidFill>
              <a:schemeClr val="lt2"/>
            </a:solidFill>
            <a:prstDash val="solid"/>
            <a:miter lim="800000"/>
            <a:headEnd len="sm" w="sm" type="none"/>
            <a:tailEnd len="sm" w="sm" type="none"/>
          </a:ln>
        </p:spPr>
      </p:cxnSp>
      <p:pic>
        <p:nvPicPr>
          <p:cNvPr id="425" name="Google Shape;425;g106245ebd32_0_70"/>
          <p:cNvPicPr preferRelativeResize="0"/>
          <p:nvPr/>
        </p:nvPicPr>
        <p:blipFill rotWithShape="1">
          <a:blip r:embed="rId3">
            <a:alphaModFix/>
          </a:blip>
          <a:srcRect b="0" l="0" r="0" t="0"/>
          <a:stretch/>
        </p:blipFill>
        <p:spPr>
          <a:xfrm>
            <a:off x="1256250" y="1154775"/>
            <a:ext cx="2863850" cy="4548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429" name="Shape 429"/>
        <p:cNvGrpSpPr/>
        <p:nvPr/>
      </p:nvGrpSpPr>
      <p:grpSpPr>
        <a:xfrm>
          <a:off x="0" y="0"/>
          <a:ext cx="0" cy="0"/>
          <a:chOff x="0" y="0"/>
          <a:chExt cx="0" cy="0"/>
        </a:xfrm>
      </p:grpSpPr>
      <p:pic>
        <p:nvPicPr>
          <p:cNvPr id="430" name="Google Shape;430;g106245ebd32_0_99"/>
          <p:cNvPicPr preferRelativeResize="0"/>
          <p:nvPr/>
        </p:nvPicPr>
        <p:blipFill rotWithShape="1">
          <a:blip r:embed="rId3">
            <a:alphaModFix/>
          </a:blip>
          <a:srcRect b="5160" l="0" r="0" t="4944"/>
          <a:stretch/>
        </p:blipFill>
        <p:spPr>
          <a:xfrm>
            <a:off x="688950" y="3474250"/>
            <a:ext cx="2448000" cy="1373802"/>
          </a:xfrm>
          <a:prstGeom prst="rect">
            <a:avLst/>
          </a:prstGeom>
          <a:noFill/>
          <a:ln cap="flat" cmpd="sng" w="28575">
            <a:solidFill>
              <a:srgbClr val="8393CE"/>
            </a:solidFill>
            <a:prstDash val="solid"/>
            <a:round/>
            <a:headEnd len="sm" w="sm" type="none"/>
            <a:tailEnd len="sm" w="sm" type="none"/>
          </a:ln>
        </p:spPr>
      </p:pic>
      <p:sp>
        <p:nvSpPr>
          <p:cNvPr id="431" name="Google Shape;431;g106245ebd32_0_99"/>
          <p:cNvSpPr txBox="1"/>
          <p:nvPr/>
        </p:nvSpPr>
        <p:spPr>
          <a:xfrm>
            <a:off x="9503625" y="1153750"/>
            <a:ext cx="2418900" cy="39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500">
                <a:solidFill>
                  <a:srgbClr val="83A5CE"/>
                </a:solidFill>
                <a:latin typeface="Fira Sans Extra Condensed Medium"/>
                <a:ea typeface="Fira Sans Extra Condensed Medium"/>
                <a:cs typeface="Fira Sans Extra Condensed Medium"/>
                <a:sym typeface="Fira Sans Extra Condensed Medium"/>
              </a:rPr>
              <a:t>“PyCast” Released</a:t>
            </a:r>
            <a:endParaRPr sz="2500">
              <a:solidFill>
                <a:srgbClr val="83A5CE"/>
              </a:solidFill>
              <a:latin typeface="Fira Sans Extra Condensed Medium"/>
              <a:ea typeface="Fira Sans Extra Condensed Medium"/>
              <a:cs typeface="Fira Sans Extra Condensed Medium"/>
              <a:sym typeface="Fira Sans Extra Condensed Medium"/>
            </a:endParaRPr>
          </a:p>
        </p:txBody>
      </p:sp>
      <p:sp>
        <p:nvSpPr>
          <p:cNvPr id="432" name="Google Shape;432;g106245ebd32_0_99"/>
          <p:cNvSpPr txBox="1"/>
          <p:nvPr/>
        </p:nvSpPr>
        <p:spPr>
          <a:xfrm>
            <a:off x="9773185" y="1550945"/>
            <a:ext cx="1879800" cy="568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600"/>
              <a:buFont typeface="Calibri"/>
              <a:buNone/>
            </a:pPr>
            <a:r>
              <a:rPr b="1" lang="zh-TW" sz="1900">
                <a:solidFill>
                  <a:srgbClr val="83A5CE"/>
                </a:solidFill>
                <a:latin typeface="Fira Sans Extra Condensed"/>
                <a:ea typeface="Fira Sans Extra Condensed"/>
                <a:cs typeface="Fira Sans Extra Condensed"/>
                <a:sym typeface="Fira Sans Extra Condensed"/>
              </a:rPr>
              <a:t> (Official Podcast)</a:t>
            </a:r>
            <a:endParaRPr b="1" sz="1900">
              <a:solidFill>
                <a:srgbClr val="83A5CE"/>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1500">
              <a:solidFill>
                <a:srgbClr val="83A5CE"/>
              </a:solidFill>
              <a:latin typeface="Fira Sans Extra Condensed"/>
              <a:ea typeface="Fira Sans Extra Condensed"/>
              <a:cs typeface="Fira Sans Extra Condensed"/>
              <a:sym typeface="Fira Sans Extra Condensed"/>
            </a:endParaRPr>
          </a:p>
        </p:txBody>
      </p:sp>
      <p:sp>
        <p:nvSpPr>
          <p:cNvPr id="433" name="Google Shape;433;g106245ebd32_0_99"/>
          <p:cNvSpPr txBox="1"/>
          <p:nvPr/>
        </p:nvSpPr>
        <p:spPr>
          <a:xfrm>
            <a:off x="2092975" y="2494450"/>
            <a:ext cx="3313500" cy="954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zh-TW" sz="2500">
                <a:solidFill>
                  <a:srgbClr val="8393CE"/>
                </a:solidFill>
                <a:latin typeface="Fira Sans Extra Condensed Medium"/>
                <a:ea typeface="Fira Sans Extra Condensed Medium"/>
                <a:cs typeface="Fira Sans Extra Condensed Medium"/>
                <a:sym typeface="Fira Sans Extra Condensed Medium"/>
              </a:rPr>
              <a:t>“Young Inspire” Forum</a:t>
            </a:r>
            <a:endParaRPr sz="2500">
              <a:solidFill>
                <a:srgbClr val="8393CE"/>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zh-TW" sz="2500">
                <a:solidFill>
                  <a:srgbClr val="8393CE"/>
                </a:solidFill>
                <a:latin typeface="Fira Sans Extra Condensed Medium"/>
                <a:ea typeface="Fira Sans Extra Condensed Medium"/>
                <a:cs typeface="Fira Sans Extra Condensed Medium"/>
                <a:sym typeface="Fira Sans Extra Condensed Medium"/>
              </a:rPr>
              <a:t>Debut</a:t>
            </a:r>
            <a:endParaRPr sz="2500">
              <a:solidFill>
                <a:srgbClr val="8393CE"/>
              </a:solidFill>
              <a:latin typeface="Fira Sans Extra Condensed Medium"/>
              <a:ea typeface="Fira Sans Extra Condensed Medium"/>
              <a:cs typeface="Fira Sans Extra Condensed Medium"/>
              <a:sym typeface="Fira Sans Extra Condensed Medium"/>
            </a:endParaRPr>
          </a:p>
        </p:txBody>
      </p:sp>
      <p:sp>
        <p:nvSpPr>
          <p:cNvPr id="434" name="Google Shape;434;g106245ebd32_0_99"/>
          <p:cNvSpPr txBox="1"/>
          <p:nvPr/>
        </p:nvSpPr>
        <p:spPr>
          <a:xfrm>
            <a:off x="6938379" y="4464618"/>
            <a:ext cx="1879800" cy="39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500">
                <a:solidFill>
                  <a:srgbClr val="8390CE"/>
                </a:solidFill>
                <a:latin typeface="Fira Sans Extra Condensed Medium"/>
                <a:ea typeface="Fira Sans Extra Condensed Medium"/>
                <a:cs typeface="Fira Sans Extra Condensed Medium"/>
                <a:sym typeface="Fira Sans Extra Condensed Medium"/>
              </a:rPr>
              <a:t>Sprints</a:t>
            </a:r>
            <a:endParaRPr sz="2500">
              <a:solidFill>
                <a:srgbClr val="8390CE"/>
              </a:solidFill>
              <a:latin typeface="Fira Sans Extra Condensed Medium"/>
              <a:ea typeface="Fira Sans Extra Condensed Medium"/>
              <a:cs typeface="Fira Sans Extra Condensed Medium"/>
              <a:sym typeface="Fira Sans Extra Condensed Medium"/>
            </a:endParaRPr>
          </a:p>
        </p:txBody>
      </p:sp>
      <p:sp>
        <p:nvSpPr>
          <p:cNvPr id="435" name="Google Shape;435;g106245ebd32_0_99"/>
          <p:cNvSpPr txBox="1"/>
          <p:nvPr/>
        </p:nvSpPr>
        <p:spPr>
          <a:xfrm>
            <a:off x="1314525" y="4864754"/>
            <a:ext cx="1879800" cy="954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zh-TW" sz="2500">
                <a:solidFill>
                  <a:srgbClr val="83A5CE"/>
                </a:solidFill>
                <a:latin typeface="Fira Sans Extra Condensed Medium"/>
                <a:ea typeface="Fira Sans Extra Condensed Medium"/>
                <a:cs typeface="Fira Sans Extra Condensed Medium"/>
                <a:sym typeface="Fira Sans Extra Condensed Medium"/>
              </a:rPr>
              <a:t>Main Conference</a:t>
            </a:r>
            <a:endParaRPr sz="2700">
              <a:solidFill>
                <a:srgbClr val="83A5CE"/>
              </a:solidFill>
              <a:latin typeface="Fira Sans Extra Condensed Medium"/>
              <a:ea typeface="Fira Sans Extra Condensed Medium"/>
              <a:cs typeface="Fira Sans Extra Condensed Medium"/>
              <a:sym typeface="Fira Sans Extra Condensed Medium"/>
            </a:endParaRPr>
          </a:p>
        </p:txBody>
      </p:sp>
      <p:grpSp>
        <p:nvGrpSpPr>
          <p:cNvPr id="436" name="Google Shape;436;g106245ebd32_0_99"/>
          <p:cNvGrpSpPr/>
          <p:nvPr/>
        </p:nvGrpSpPr>
        <p:grpSpPr>
          <a:xfrm>
            <a:off x="1186136" y="549176"/>
            <a:ext cx="11005751" cy="6309134"/>
            <a:chOff x="1567150" y="549175"/>
            <a:chExt cx="10731037" cy="6309134"/>
          </a:xfrm>
        </p:grpSpPr>
        <p:sp>
          <p:nvSpPr>
            <p:cNvPr id="437" name="Google Shape;437;g106245ebd32_0_99"/>
            <p:cNvSpPr/>
            <p:nvPr/>
          </p:nvSpPr>
          <p:spPr>
            <a:xfrm>
              <a:off x="1567150" y="549175"/>
              <a:ext cx="10731037" cy="6309134"/>
            </a:xfrm>
            <a:custGeom>
              <a:rect b="b" l="l" r="r" t="t"/>
              <a:pathLst>
                <a:path extrusionOk="0" h="11419247" w="19689976">
                  <a:moveTo>
                    <a:pt x="19689976" y="0"/>
                  </a:moveTo>
                  <a:lnTo>
                    <a:pt x="19689976" y="215360"/>
                  </a:lnTo>
                  <a:lnTo>
                    <a:pt x="19640824" y="221250"/>
                  </a:lnTo>
                  <a:cubicBezTo>
                    <a:pt x="19165614" y="279469"/>
                    <a:pt x="18661146" y="345262"/>
                    <a:pt x="18150068" y="418216"/>
                  </a:cubicBezTo>
                  <a:cubicBezTo>
                    <a:pt x="16554828" y="644095"/>
                    <a:pt x="15231118" y="890864"/>
                    <a:pt x="14262486" y="1151996"/>
                  </a:cubicBezTo>
                  <a:cubicBezTo>
                    <a:pt x="13663292" y="1312592"/>
                    <a:pt x="13201168" y="1479717"/>
                    <a:pt x="12902224" y="1649452"/>
                  </a:cubicBezTo>
                  <a:cubicBezTo>
                    <a:pt x="12579782" y="1829634"/>
                    <a:pt x="12446626" y="2012426"/>
                    <a:pt x="12522342" y="2191301"/>
                  </a:cubicBezTo>
                  <a:cubicBezTo>
                    <a:pt x="12664634" y="2528161"/>
                    <a:pt x="12938776" y="2686147"/>
                    <a:pt x="13244246" y="2861105"/>
                  </a:cubicBezTo>
                  <a:cubicBezTo>
                    <a:pt x="13557552" y="3041286"/>
                    <a:pt x="13933518" y="3256720"/>
                    <a:pt x="14164578" y="3682364"/>
                  </a:cubicBezTo>
                  <a:cubicBezTo>
                    <a:pt x="14304260" y="3936968"/>
                    <a:pt x="14279456" y="4303858"/>
                    <a:pt x="13289938" y="4510152"/>
                  </a:cubicBezTo>
                  <a:cubicBezTo>
                    <a:pt x="12692050" y="4635495"/>
                    <a:pt x="11886596" y="4673360"/>
                    <a:pt x="11102031" y="4711224"/>
                  </a:cubicBezTo>
                  <a:cubicBezTo>
                    <a:pt x="9361888" y="4793481"/>
                    <a:pt x="8619096" y="4882265"/>
                    <a:pt x="8578627" y="5240016"/>
                  </a:cubicBezTo>
                  <a:cubicBezTo>
                    <a:pt x="8578627" y="5241321"/>
                    <a:pt x="8578627" y="5287020"/>
                    <a:pt x="8707865" y="5413668"/>
                  </a:cubicBezTo>
                  <a:cubicBezTo>
                    <a:pt x="8824050" y="5527261"/>
                    <a:pt x="9000283" y="5663049"/>
                    <a:pt x="9190877" y="5809283"/>
                  </a:cubicBezTo>
                  <a:cubicBezTo>
                    <a:pt x="9767877" y="6253207"/>
                    <a:pt x="10558970" y="6860339"/>
                    <a:pt x="10620326" y="7638511"/>
                  </a:cubicBezTo>
                  <a:cubicBezTo>
                    <a:pt x="10646434" y="7980595"/>
                    <a:pt x="10515891" y="8317455"/>
                    <a:pt x="10219558" y="8637341"/>
                  </a:cubicBezTo>
                  <a:cubicBezTo>
                    <a:pt x="9971525" y="8905001"/>
                    <a:pt x="9615142" y="9155688"/>
                    <a:pt x="9122993" y="9402458"/>
                  </a:cubicBezTo>
                  <a:cubicBezTo>
                    <a:pt x="8269240" y="9829408"/>
                    <a:pt x="7126985" y="10180631"/>
                    <a:pt x="5967761" y="10538381"/>
                  </a:cubicBezTo>
                  <a:cubicBezTo>
                    <a:pt x="5127224" y="10796901"/>
                    <a:pt x="4244282" y="11068458"/>
                    <a:pt x="3430250" y="11382727"/>
                  </a:cubicBezTo>
                  <a:lnTo>
                    <a:pt x="3339249" y="11419247"/>
                  </a:lnTo>
                  <a:lnTo>
                    <a:pt x="0" y="11419247"/>
                  </a:lnTo>
                  <a:lnTo>
                    <a:pt x="410611" y="11137047"/>
                  </a:lnTo>
                  <a:cubicBezTo>
                    <a:pt x="877630" y="10836969"/>
                    <a:pt x="1387973" y="10569391"/>
                    <a:pt x="1954857" y="10321642"/>
                  </a:cubicBezTo>
                  <a:cubicBezTo>
                    <a:pt x="3148024" y="9800684"/>
                    <a:pt x="4450846" y="9440322"/>
                    <a:pt x="5650540" y="9108684"/>
                  </a:cubicBezTo>
                  <a:cubicBezTo>
                    <a:pt x="6664861" y="8826662"/>
                    <a:pt x="7586498" y="8572058"/>
                    <a:pt x="8232687" y="8284813"/>
                  </a:cubicBezTo>
                  <a:cubicBezTo>
                    <a:pt x="8980701" y="7949259"/>
                    <a:pt x="8993755" y="7722074"/>
                    <a:pt x="8997672" y="7638511"/>
                  </a:cubicBezTo>
                  <a:cubicBezTo>
                    <a:pt x="9021170" y="7205033"/>
                    <a:pt x="8474193" y="6723245"/>
                    <a:pt x="8026430" y="6327629"/>
                  </a:cubicBezTo>
                  <a:cubicBezTo>
                    <a:pt x="7582582" y="5934627"/>
                    <a:pt x="7190951" y="5588627"/>
                    <a:pt x="7275805" y="5240016"/>
                  </a:cubicBezTo>
                  <a:cubicBezTo>
                    <a:pt x="7355436" y="4908378"/>
                    <a:pt x="7684405" y="4497096"/>
                    <a:pt x="8788802" y="4293413"/>
                  </a:cubicBezTo>
                  <a:cubicBezTo>
                    <a:pt x="9408883" y="4179821"/>
                    <a:pt x="10172562" y="4145874"/>
                    <a:pt x="10904910" y="4113232"/>
                  </a:cubicBezTo>
                  <a:cubicBezTo>
                    <a:pt x="12532786" y="4042727"/>
                    <a:pt x="13185502" y="3964386"/>
                    <a:pt x="13069318" y="3682364"/>
                  </a:cubicBezTo>
                  <a:cubicBezTo>
                    <a:pt x="12940082" y="3370311"/>
                    <a:pt x="12714242" y="3229300"/>
                    <a:pt x="12440100" y="3055648"/>
                  </a:cubicBezTo>
                  <a:cubicBezTo>
                    <a:pt x="12105910" y="2845437"/>
                    <a:pt x="11748220" y="2622169"/>
                    <a:pt x="11622899" y="2191301"/>
                  </a:cubicBezTo>
                  <a:cubicBezTo>
                    <a:pt x="11549795" y="1938004"/>
                    <a:pt x="11750831" y="1695151"/>
                    <a:pt x="12190762" y="1470577"/>
                  </a:cubicBezTo>
                  <a:cubicBezTo>
                    <a:pt x="12541924" y="1290396"/>
                    <a:pt x="13058876" y="1116743"/>
                    <a:pt x="13711594" y="952230"/>
                  </a:cubicBezTo>
                  <a:cubicBezTo>
                    <a:pt x="14716778" y="698932"/>
                    <a:pt x="16065290" y="461302"/>
                    <a:pt x="17676196" y="244563"/>
                  </a:cubicBezTo>
                  <a:cubicBezTo>
                    <a:pt x="18356326" y="153167"/>
                    <a:pt x="19022098" y="73848"/>
                    <a:pt x="19621618" y="7423"/>
                  </a:cubicBezTo>
                  <a:close/>
                </a:path>
              </a:pathLst>
            </a:custGeom>
            <a:solidFill>
              <a:srgbClr val="D9D9D9"/>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2400">
                <a:solidFill>
                  <a:srgbClr val="AAAAAA"/>
                </a:solidFill>
                <a:latin typeface="Lato Light"/>
                <a:ea typeface="Lato Light"/>
                <a:cs typeface="Lato Light"/>
                <a:sym typeface="Lato Light"/>
              </a:endParaRPr>
            </a:p>
          </p:txBody>
        </p:sp>
        <p:sp>
          <p:nvSpPr>
            <p:cNvPr id="438" name="Google Shape;438;g106245ebd32_0_99"/>
            <p:cNvSpPr/>
            <p:nvPr/>
          </p:nvSpPr>
          <p:spPr>
            <a:xfrm>
              <a:off x="2596393" y="601562"/>
              <a:ext cx="9621292" cy="6028365"/>
            </a:xfrm>
            <a:custGeom>
              <a:rect b="b" l="l" r="r" t="t"/>
              <a:pathLst>
                <a:path extrusionOk="0" h="11320874" w="18326271">
                  <a:moveTo>
                    <a:pt x="18326271" y="0"/>
                  </a:moveTo>
                  <a:lnTo>
                    <a:pt x="18326271" y="9721"/>
                  </a:lnTo>
                  <a:lnTo>
                    <a:pt x="18075965" y="38759"/>
                  </a:lnTo>
                  <a:cubicBezTo>
                    <a:pt x="17601945" y="94950"/>
                    <a:pt x="17098043" y="158461"/>
                    <a:pt x="16586433" y="228947"/>
                  </a:cubicBezTo>
                  <a:cubicBezTo>
                    <a:pt x="14977999" y="452153"/>
                    <a:pt x="13635897" y="693633"/>
                    <a:pt x="12646293" y="950776"/>
                  </a:cubicBezTo>
                  <a:cubicBezTo>
                    <a:pt x="11280689" y="1305817"/>
                    <a:pt x="10588750" y="1689574"/>
                    <a:pt x="10732361" y="2090301"/>
                  </a:cubicBezTo>
                  <a:cubicBezTo>
                    <a:pt x="10869443" y="2472753"/>
                    <a:pt x="11184081" y="2659410"/>
                    <a:pt x="11503939" y="2851288"/>
                  </a:cubicBezTo>
                  <a:cubicBezTo>
                    <a:pt x="11805521" y="3031419"/>
                    <a:pt x="12101879" y="3210246"/>
                    <a:pt x="12280739" y="3580950"/>
                  </a:cubicBezTo>
                  <a:cubicBezTo>
                    <a:pt x="12407377" y="3840704"/>
                    <a:pt x="12197185" y="4027361"/>
                    <a:pt x="11624049" y="4143533"/>
                  </a:cubicBezTo>
                  <a:cubicBezTo>
                    <a:pt x="11108357" y="4247956"/>
                    <a:pt x="10366807" y="4281894"/>
                    <a:pt x="9643535" y="4314526"/>
                  </a:cubicBezTo>
                  <a:cubicBezTo>
                    <a:pt x="8928095" y="4347158"/>
                    <a:pt x="8181322" y="4381096"/>
                    <a:pt x="7623854" y="4486826"/>
                  </a:cubicBezTo>
                  <a:cubicBezTo>
                    <a:pt x="6981525" y="4609524"/>
                    <a:pt x="6652527" y="4811845"/>
                    <a:pt x="6595083" y="5138168"/>
                  </a:cubicBezTo>
                  <a:cubicBezTo>
                    <a:pt x="6558527" y="5350932"/>
                    <a:pt x="6901886" y="5632876"/>
                    <a:pt x="7288328" y="5948758"/>
                  </a:cubicBezTo>
                  <a:cubicBezTo>
                    <a:pt x="7818381" y="6383421"/>
                    <a:pt x="8475070" y="6919898"/>
                    <a:pt x="8484209" y="7535998"/>
                  </a:cubicBezTo>
                  <a:cubicBezTo>
                    <a:pt x="8490737" y="7965441"/>
                    <a:pt x="8119961" y="8363556"/>
                    <a:pt x="7317051" y="8742092"/>
                  </a:cubicBezTo>
                  <a:cubicBezTo>
                    <a:pt x="6566362" y="9097133"/>
                    <a:pt x="5559784" y="9390825"/>
                    <a:pt x="4447459" y="9715844"/>
                  </a:cubicBezTo>
                  <a:cubicBezTo>
                    <a:pt x="3055094" y="10122607"/>
                    <a:pt x="1548717" y="10562823"/>
                    <a:pt x="285001" y="11239536"/>
                  </a:cubicBezTo>
                  <a:lnTo>
                    <a:pt x="142245" y="11320874"/>
                  </a:lnTo>
                  <a:lnTo>
                    <a:pt x="0" y="11320874"/>
                  </a:lnTo>
                  <a:lnTo>
                    <a:pt x="227877" y="11190623"/>
                  </a:lnTo>
                  <a:cubicBezTo>
                    <a:pt x="1509204" y="10502464"/>
                    <a:pt x="3028982" y="10060687"/>
                    <a:pt x="4433097" y="9653190"/>
                  </a:cubicBezTo>
                  <a:cubicBezTo>
                    <a:pt x="6567666" y="9031868"/>
                    <a:pt x="8420237" y="8492781"/>
                    <a:pt x="8412404" y="7535998"/>
                  </a:cubicBezTo>
                  <a:cubicBezTo>
                    <a:pt x="8405876" y="6935562"/>
                    <a:pt x="7759631" y="6403000"/>
                    <a:pt x="7236106" y="5972253"/>
                  </a:cubicBezTo>
                  <a:cubicBezTo>
                    <a:pt x="6828776" y="5635486"/>
                    <a:pt x="6495861" y="5362680"/>
                    <a:pt x="6537639" y="5138168"/>
                  </a:cubicBezTo>
                  <a:cubicBezTo>
                    <a:pt x="6597694" y="4802707"/>
                    <a:pt x="6950193" y="4586028"/>
                    <a:pt x="7605576" y="4460719"/>
                  </a:cubicBezTo>
                  <a:cubicBezTo>
                    <a:pt x="8169572" y="4353685"/>
                    <a:pt x="8917651" y="4321052"/>
                    <a:pt x="9635701" y="4287115"/>
                  </a:cubicBezTo>
                  <a:cubicBezTo>
                    <a:pt x="10352446" y="4255788"/>
                    <a:pt x="11087469" y="4221850"/>
                    <a:pt x="11596633" y="4118731"/>
                  </a:cubicBezTo>
                  <a:cubicBezTo>
                    <a:pt x="12155407" y="4006476"/>
                    <a:pt x="12352545" y="3832872"/>
                    <a:pt x="12232433" y="3580950"/>
                  </a:cubicBezTo>
                  <a:cubicBezTo>
                    <a:pt x="12057491" y="3215466"/>
                    <a:pt x="11765049" y="3039252"/>
                    <a:pt x="11468689" y="2860425"/>
                  </a:cubicBezTo>
                  <a:cubicBezTo>
                    <a:pt x="11146219" y="2667241"/>
                    <a:pt x="10828971" y="2475363"/>
                    <a:pt x="10691889" y="2090301"/>
                  </a:cubicBezTo>
                  <a:cubicBezTo>
                    <a:pt x="10614861" y="1871010"/>
                    <a:pt x="10781971" y="1656942"/>
                    <a:pt x="11167109" y="1452010"/>
                  </a:cubicBezTo>
                  <a:cubicBezTo>
                    <a:pt x="11494801" y="1277100"/>
                    <a:pt x="11989601" y="1106106"/>
                    <a:pt x="12620181" y="942944"/>
                  </a:cubicBezTo>
                  <a:cubicBezTo>
                    <a:pt x="13611091" y="685801"/>
                    <a:pt x="14954499" y="443016"/>
                    <a:pt x="16564239" y="222420"/>
                  </a:cubicBezTo>
                  <a:cubicBezTo>
                    <a:pt x="17075361" y="151934"/>
                    <a:pt x="17578771" y="88240"/>
                    <a:pt x="18052371" y="31888"/>
                  </a:cubicBezTo>
                  <a:close/>
                </a:path>
              </a:pathLst>
            </a:custGeom>
            <a:solidFill>
              <a:srgbClr val="FFFFFF"/>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2400">
                <a:solidFill>
                  <a:srgbClr val="AAAAAA"/>
                </a:solidFill>
                <a:latin typeface="Lato Light"/>
                <a:ea typeface="Lato Light"/>
                <a:cs typeface="Lato Light"/>
                <a:sym typeface="Lato Light"/>
              </a:endParaRPr>
            </a:p>
          </p:txBody>
        </p:sp>
        <p:grpSp>
          <p:nvGrpSpPr>
            <p:cNvPr id="439" name="Google Shape;439;g106245ebd32_0_99"/>
            <p:cNvGrpSpPr/>
            <p:nvPr/>
          </p:nvGrpSpPr>
          <p:grpSpPr>
            <a:xfrm>
              <a:off x="3516564" y="4360366"/>
              <a:ext cx="1363358" cy="1379074"/>
              <a:chOff x="2871277" y="3545031"/>
              <a:chExt cx="971468" cy="971110"/>
            </a:xfrm>
          </p:grpSpPr>
          <p:grpSp>
            <p:nvGrpSpPr>
              <p:cNvPr id="440" name="Google Shape;440;g106245ebd32_0_99"/>
              <p:cNvGrpSpPr/>
              <p:nvPr/>
            </p:nvGrpSpPr>
            <p:grpSpPr>
              <a:xfrm>
                <a:off x="2871277" y="3545031"/>
                <a:ext cx="971468" cy="971110"/>
                <a:chOff x="8797010" y="4755072"/>
                <a:chExt cx="3574200" cy="3574200"/>
              </a:xfrm>
            </p:grpSpPr>
            <p:sp>
              <p:nvSpPr>
                <p:cNvPr id="441" name="Google Shape;441;g106245ebd32_0_99"/>
                <p:cNvSpPr/>
                <p:nvPr/>
              </p:nvSpPr>
              <p:spPr>
                <a:xfrm rot="8100000">
                  <a:off x="9320439" y="5278501"/>
                  <a:ext cx="2527341" cy="2527341"/>
                </a:xfrm>
                <a:prstGeom prst="teardrop">
                  <a:avLst>
                    <a:gd fmla="val 118365" name="adj"/>
                  </a:avLst>
                </a:prstGeom>
                <a:solidFill>
                  <a:srgbClr val="83A5CE"/>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800">
                    <a:solidFill>
                      <a:srgbClr val="FFFFFF"/>
                    </a:solidFill>
                    <a:latin typeface="Lato Light"/>
                    <a:ea typeface="Lato Light"/>
                    <a:cs typeface="Lato Light"/>
                    <a:sym typeface="Lato Light"/>
                  </a:endParaRPr>
                </a:p>
              </p:txBody>
            </p:sp>
            <p:sp>
              <p:nvSpPr>
                <p:cNvPr id="442" name="Google Shape;442;g106245ebd32_0_99"/>
                <p:cNvSpPr/>
                <p:nvPr/>
              </p:nvSpPr>
              <p:spPr>
                <a:xfrm>
                  <a:off x="9485973" y="5440110"/>
                  <a:ext cx="2195100" cy="2195100"/>
                </a:xfrm>
                <a:prstGeom prst="ellipse">
                  <a:avLst/>
                </a:prstGeom>
                <a:solidFill>
                  <a:srgbClr val="FFFFFF"/>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800">
                    <a:solidFill>
                      <a:srgbClr val="FFFFFF"/>
                    </a:solidFill>
                    <a:latin typeface="Lato Light"/>
                    <a:ea typeface="Lato Light"/>
                    <a:cs typeface="Lato Light"/>
                    <a:sym typeface="Lato Light"/>
                  </a:endParaRPr>
                </a:p>
              </p:txBody>
            </p:sp>
          </p:grpSp>
          <p:sp>
            <p:nvSpPr>
              <p:cNvPr id="443" name="Google Shape;443;g106245ebd32_0_99"/>
              <p:cNvSpPr txBox="1"/>
              <p:nvPr/>
            </p:nvSpPr>
            <p:spPr>
              <a:xfrm>
                <a:off x="3109350" y="3855845"/>
                <a:ext cx="495000" cy="349500"/>
              </a:xfrm>
              <a:prstGeom prst="rect">
                <a:avLst/>
              </a:prstGeom>
              <a:noFill/>
              <a:ln>
                <a:noFill/>
              </a:ln>
            </p:spPr>
            <p:txBody>
              <a:bodyPr anchorCtr="0" anchor="ctr" bIns="17150" lIns="34300" spcFirstLastPara="1" rIns="34300" wrap="square" tIns="17150">
                <a:spAutoFit/>
              </a:bodyPr>
              <a:lstStyle/>
              <a:p>
                <a:pPr indent="0" lvl="0" marL="0" marR="0" rtl="0" algn="ctr">
                  <a:spcBef>
                    <a:spcPts val="0"/>
                  </a:spcBef>
                  <a:spcAft>
                    <a:spcPts val="0"/>
                  </a:spcAft>
                  <a:buNone/>
                </a:pPr>
                <a:r>
                  <a:rPr lang="zh-TW" sz="1500">
                    <a:solidFill>
                      <a:srgbClr val="83A5CE"/>
                    </a:solidFill>
                    <a:latin typeface="Fira Sans Extra Condensed Medium"/>
                    <a:ea typeface="Fira Sans Extra Condensed Medium"/>
                    <a:cs typeface="Fira Sans Extra Condensed Medium"/>
                    <a:sym typeface="Fira Sans Extra Condensed Medium"/>
                  </a:rPr>
                  <a:t>2021</a:t>
                </a:r>
                <a:endParaRPr sz="1500">
                  <a:solidFill>
                    <a:srgbClr val="83A5CE"/>
                  </a:solidFill>
                  <a:latin typeface="Fira Sans Extra Condensed Medium"/>
                  <a:ea typeface="Fira Sans Extra Condensed Medium"/>
                  <a:cs typeface="Fira Sans Extra Condensed Medium"/>
                  <a:sym typeface="Fira Sans Extra Condensed Medium"/>
                </a:endParaRPr>
              </a:p>
              <a:p>
                <a:pPr indent="0" lvl="0" marL="0" marR="0" rtl="0" algn="ctr">
                  <a:spcBef>
                    <a:spcPts val="0"/>
                  </a:spcBef>
                  <a:spcAft>
                    <a:spcPts val="0"/>
                  </a:spcAft>
                  <a:buNone/>
                </a:pPr>
                <a:r>
                  <a:rPr lang="zh-TW" sz="1500">
                    <a:solidFill>
                      <a:srgbClr val="83A5CE"/>
                    </a:solidFill>
                    <a:latin typeface="Fira Sans Extra Condensed Medium"/>
                    <a:ea typeface="Fira Sans Extra Condensed Medium"/>
                    <a:cs typeface="Fira Sans Extra Condensed Medium"/>
                    <a:sym typeface="Fira Sans Extra Condensed Medium"/>
                  </a:rPr>
                  <a:t>Oct. 2, 3</a:t>
                </a:r>
                <a:endParaRPr sz="1500">
                  <a:solidFill>
                    <a:srgbClr val="83A5CE"/>
                  </a:solidFill>
                  <a:latin typeface="Fira Sans Extra Condensed Medium"/>
                  <a:ea typeface="Fira Sans Extra Condensed Medium"/>
                  <a:cs typeface="Fira Sans Extra Condensed Medium"/>
                  <a:sym typeface="Fira Sans Extra Condensed Medium"/>
                </a:endParaRPr>
              </a:p>
            </p:txBody>
          </p:sp>
        </p:grpSp>
        <p:grpSp>
          <p:nvGrpSpPr>
            <p:cNvPr id="444" name="Google Shape;444;g106245ebd32_0_99"/>
            <p:cNvGrpSpPr/>
            <p:nvPr/>
          </p:nvGrpSpPr>
          <p:grpSpPr>
            <a:xfrm>
              <a:off x="6203288" y="3837780"/>
              <a:ext cx="1363358" cy="1379074"/>
              <a:chOff x="2024214" y="3759664"/>
              <a:chExt cx="971468" cy="971110"/>
            </a:xfrm>
          </p:grpSpPr>
          <p:grpSp>
            <p:nvGrpSpPr>
              <p:cNvPr id="445" name="Google Shape;445;g106245ebd32_0_99"/>
              <p:cNvGrpSpPr/>
              <p:nvPr/>
            </p:nvGrpSpPr>
            <p:grpSpPr>
              <a:xfrm>
                <a:off x="2024214" y="3759664"/>
                <a:ext cx="971468" cy="971110"/>
                <a:chOff x="5680518" y="5545034"/>
                <a:chExt cx="3574200" cy="3574200"/>
              </a:xfrm>
            </p:grpSpPr>
            <p:sp>
              <p:nvSpPr>
                <p:cNvPr id="446" name="Google Shape;446;g106245ebd32_0_99"/>
                <p:cNvSpPr/>
                <p:nvPr/>
              </p:nvSpPr>
              <p:spPr>
                <a:xfrm rot="8100000">
                  <a:off x="6203947" y="6068464"/>
                  <a:ext cx="2527341" cy="2527341"/>
                </a:xfrm>
                <a:prstGeom prst="teardrop">
                  <a:avLst>
                    <a:gd fmla="val 118365" name="adj"/>
                  </a:avLst>
                </a:prstGeom>
                <a:solidFill>
                  <a:srgbClr val="8388CE"/>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800">
                    <a:solidFill>
                      <a:srgbClr val="FFFFFF"/>
                    </a:solidFill>
                    <a:latin typeface="Lato Light"/>
                    <a:ea typeface="Lato Light"/>
                    <a:cs typeface="Lato Light"/>
                    <a:sym typeface="Lato Light"/>
                  </a:endParaRPr>
                </a:p>
              </p:txBody>
            </p:sp>
            <p:sp>
              <p:nvSpPr>
                <p:cNvPr id="447" name="Google Shape;447;g106245ebd32_0_99"/>
                <p:cNvSpPr/>
                <p:nvPr/>
              </p:nvSpPr>
              <p:spPr>
                <a:xfrm>
                  <a:off x="6369481" y="6230072"/>
                  <a:ext cx="2195100" cy="2195100"/>
                </a:xfrm>
                <a:prstGeom prst="ellipse">
                  <a:avLst/>
                </a:prstGeom>
                <a:solidFill>
                  <a:srgbClr val="FFFFFF"/>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800">
                    <a:solidFill>
                      <a:srgbClr val="FFFFFF"/>
                    </a:solidFill>
                    <a:latin typeface="Lato Light"/>
                    <a:ea typeface="Lato Light"/>
                    <a:cs typeface="Lato Light"/>
                    <a:sym typeface="Lato Light"/>
                  </a:endParaRPr>
                </a:p>
              </p:txBody>
            </p:sp>
          </p:grpSp>
          <p:sp>
            <p:nvSpPr>
              <p:cNvPr id="448" name="Google Shape;448;g106245ebd32_0_99"/>
              <p:cNvSpPr txBox="1"/>
              <p:nvPr/>
            </p:nvSpPr>
            <p:spPr>
              <a:xfrm>
                <a:off x="2262458" y="4070461"/>
                <a:ext cx="495000" cy="349500"/>
              </a:xfrm>
              <a:prstGeom prst="rect">
                <a:avLst/>
              </a:prstGeom>
              <a:noFill/>
              <a:ln>
                <a:noFill/>
              </a:ln>
            </p:spPr>
            <p:txBody>
              <a:bodyPr anchorCtr="0" anchor="ctr" bIns="17150" lIns="34300" spcFirstLastPara="1" rIns="34300" wrap="square" tIns="17150">
                <a:spAutoFit/>
              </a:bodyPr>
              <a:lstStyle/>
              <a:p>
                <a:pPr indent="0" lvl="0" marL="0" marR="0" rtl="0" algn="ctr">
                  <a:spcBef>
                    <a:spcPts val="0"/>
                  </a:spcBef>
                  <a:spcAft>
                    <a:spcPts val="0"/>
                  </a:spcAft>
                  <a:buNone/>
                </a:pPr>
                <a:r>
                  <a:rPr lang="zh-TW" sz="1500">
                    <a:solidFill>
                      <a:srgbClr val="8390CE"/>
                    </a:solidFill>
                    <a:latin typeface="Fira Sans Extra Condensed Medium"/>
                    <a:ea typeface="Fira Sans Extra Condensed Medium"/>
                    <a:cs typeface="Fira Sans Extra Condensed Medium"/>
                    <a:sym typeface="Fira Sans Extra Condensed Medium"/>
                  </a:rPr>
                  <a:t>2021</a:t>
                </a:r>
                <a:endParaRPr sz="1500">
                  <a:solidFill>
                    <a:srgbClr val="8390CE"/>
                  </a:solidFill>
                  <a:latin typeface="Fira Sans Extra Condensed Medium"/>
                  <a:ea typeface="Fira Sans Extra Condensed Medium"/>
                  <a:cs typeface="Fira Sans Extra Condensed Medium"/>
                  <a:sym typeface="Fira Sans Extra Condensed Medium"/>
                </a:endParaRPr>
              </a:p>
              <a:p>
                <a:pPr indent="0" lvl="0" marL="0" marR="0" rtl="0" algn="ctr">
                  <a:spcBef>
                    <a:spcPts val="0"/>
                  </a:spcBef>
                  <a:spcAft>
                    <a:spcPts val="0"/>
                  </a:spcAft>
                  <a:buNone/>
                </a:pPr>
                <a:r>
                  <a:rPr lang="zh-TW" sz="1500">
                    <a:solidFill>
                      <a:srgbClr val="8390CE"/>
                    </a:solidFill>
                    <a:latin typeface="Fira Sans Extra Condensed Medium"/>
                    <a:ea typeface="Fira Sans Extra Condensed Medium"/>
                    <a:cs typeface="Fira Sans Extra Condensed Medium"/>
                    <a:sym typeface="Fira Sans Extra Condensed Medium"/>
                  </a:rPr>
                  <a:t>Sep. 26</a:t>
                </a:r>
                <a:endParaRPr sz="1500">
                  <a:solidFill>
                    <a:srgbClr val="8390CE"/>
                  </a:solidFill>
                  <a:latin typeface="Fira Sans Extra Condensed Medium"/>
                  <a:ea typeface="Fira Sans Extra Condensed Medium"/>
                  <a:cs typeface="Fira Sans Extra Condensed Medium"/>
                  <a:sym typeface="Fira Sans Extra Condensed Medium"/>
                </a:endParaRPr>
              </a:p>
            </p:txBody>
          </p:sp>
        </p:grpSp>
        <p:grpSp>
          <p:nvGrpSpPr>
            <p:cNvPr id="449" name="Google Shape;449;g106245ebd32_0_99"/>
            <p:cNvGrpSpPr/>
            <p:nvPr/>
          </p:nvGrpSpPr>
          <p:grpSpPr>
            <a:xfrm>
              <a:off x="5456718" y="1795037"/>
              <a:ext cx="1363358" cy="1379074"/>
              <a:chOff x="2024214" y="3759664"/>
              <a:chExt cx="971468" cy="971110"/>
            </a:xfrm>
          </p:grpSpPr>
          <p:grpSp>
            <p:nvGrpSpPr>
              <p:cNvPr id="450" name="Google Shape;450;g106245ebd32_0_99"/>
              <p:cNvGrpSpPr/>
              <p:nvPr/>
            </p:nvGrpSpPr>
            <p:grpSpPr>
              <a:xfrm>
                <a:off x="2024214" y="3759664"/>
                <a:ext cx="971468" cy="971110"/>
                <a:chOff x="5680518" y="5545034"/>
                <a:chExt cx="3574200" cy="3574200"/>
              </a:xfrm>
            </p:grpSpPr>
            <p:sp>
              <p:nvSpPr>
                <p:cNvPr id="451" name="Google Shape;451;g106245ebd32_0_99"/>
                <p:cNvSpPr/>
                <p:nvPr/>
              </p:nvSpPr>
              <p:spPr>
                <a:xfrm rot="8100000">
                  <a:off x="6203947" y="6068464"/>
                  <a:ext cx="2527341" cy="2527341"/>
                </a:xfrm>
                <a:prstGeom prst="teardrop">
                  <a:avLst>
                    <a:gd fmla="val 118365" name="adj"/>
                  </a:avLst>
                </a:prstGeom>
                <a:solidFill>
                  <a:srgbClr val="8393CE"/>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800">
                    <a:solidFill>
                      <a:srgbClr val="FFFFFF"/>
                    </a:solidFill>
                    <a:latin typeface="Lato Light"/>
                    <a:ea typeface="Lato Light"/>
                    <a:cs typeface="Lato Light"/>
                    <a:sym typeface="Lato Light"/>
                  </a:endParaRPr>
                </a:p>
              </p:txBody>
            </p:sp>
            <p:sp>
              <p:nvSpPr>
                <p:cNvPr id="452" name="Google Shape;452;g106245ebd32_0_99"/>
                <p:cNvSpPr/>
                <p:nvPr/>
              </p:nvSpPr>
              <p:spPr>
                <a:xfrm>
                  <a:off x="6369481" y="6230072"/>
                  <a:ext cx="2195100" cy="2195100"/>
                </a:xfrm>
                <a:prstGeom prst="ellipse">
                  <a:avLst/>
                </a:prstGeom>
                <a:solidFill>
                  <a:srgbClr val="FFFFFF"/>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800">
                    <a:solidFill>
                      <a:srgbClr val="FFFFFF"/>
                    </a:solidFill>
                    <a:latin typeface="Lato Light"/>
                    <a:ea typeface="Lato Light"/>
                    <a:cs typeface="Lato Light"/>
                    <a:sym typeface="Lato Light"/>
                  </a:endParaRPr>
                </a:p>
              </p:txBody>
            </p:sp>
          </p:grpSp>
          <p:sp>
            <p:nvSpPr>
              <p:cNvPr id="453" name="Google Shape;453;g106245ebd32_0_99"/>
              <p:cNvSpPr txBox="1"/>
              <p:nvPr/>
            </p:nvSpPr>
            <p:spPr>
              <a:xfrm>
                <a:off x="2262235" y="4164574"/>
                <a:ext cx="495000" cy="1587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lang="zh-TW" sz="1500">
                    <a:solidFill>
                      <a:srgbClr val="4A81CE"/>
                    </a:solidFill>
                    <a:latin typeface="Fira Sans Extra Condensed Medium"/>
                    <a:ea typeface="Fira Sans Extra Condensed Medium"/>
                    <a:cs typeface="Fira Sans Extra Condensed Medium"/>
                    <a:sym typeface="Fira Sans Extra Condensed Medium"/>
                  </a:rPr>
                  <a:t>2021</a:t>
                </a:r>
                <a:endParaRPr sz="1500">
                  <a:solidFill>
                    <a:srgbClr val="4A81CE"/>
                  </a:solidFill>
                  <a:latin typeface="Fira Sans Extra Condensed Medium"/>
                  <a:ea typeface="Fira Sans Extra Condensed Medium"/>
                  <a:cs typeface="Fira Sans Extra Condensed Medium"/>
                  <a:sym typeface="Fira Sans Extra Condensed Medium"/>
                </a:endParaRPr>
              </a:p>
              <a:p>
                <a:pPr indent="0" lvl="0" marL="0" marR="0" rtl="0" algn="ctr">
                  <a:spcBef>
                    <a:spcPts val="0"/>
                  </a:spcBef>
                  <a:spcAft>
                    <a:spcPts val="0"/>
                  </a:spcAft>
                  <a:buNone/>
                </a:pPr>
                <a:r>
                  <a:rPr lang="zh-TW" sz="1500">
                    <a:solidFill>
                      <a:srgbClr val="4A81CE"/>
                    </a:solidFill>
                    <a:latin typeface="Fira Sans Extra Condensed Medium"/>
                    <a:ea typeface="Fira Sans Extra Condensed Medium"/>
                    <a:cs typeface="Fira Sans Extra Condensed Medium"/>
                    <a:sym typeface="Fira Sans Extra Condensed Medium"/>
                  </a:rPr>
                  <a:t>Aug. 14</a:t>
                </a:r>
                <a:endParaRPr sz="1500">
                  <a:solidFill>
                    <a:srgbClr val="4A81CE"/>
                  </a:solidFill>
                  <a:latin typeface="Fira Sans Extra Condensed Medium"/>
                  <a:ea typeface="Fira Sans Extra Condensed Medium"/>
                  <a:cs typeface="Fira Sans Extra Condensed Medium"/>
                  <a:sym typeface="Fira Sans Extra Condensed Medium"/>
                </a:endParaRPr>
              </a:p>
            </p:txBody>
          </p:sp>
        </p:grpSp>
        <p:grpSp>
          <p:nvGrpSpPr>
            <p:cNvPr id="454" name="Google Shape;454;g106245ebd32_0_99"/>
            <p:cNvGrpSpPr/>
            <p:nvPr/>
          </p:nvGrpSpPr>
          <p:grpSpPr>
            <a:xfrm>
              <a:off x="8508889" y="1148997"/>
              <a:ext cx="1363358" cy="1379074"/>
              <a:chOff x="2024214" y="3759664"/>
              <a:chExt cx="971468" cy="971110"/>
            </a:xfrm>
          </p:grpSpPr>
          <p:grpSp>
            <p:nvGrpSpPr>
              <p:cNvPr id="455" name="Google Shape;455;g106245ebd32_0_99"/>
              <p:cNvGrpSpPr/>
              <p:nvPr/>
            </p:nvGrpSpPr>
            <p:grpSpPr>
              <a:xfrm>
                <a:off x="2024214" y="3759664"/>
                <a:ext cx="971468" cy="971110"/>
                <a:chOff x="5680518" y="5545034"/>
                <a:chExt cx="3574200" cy="3574200"/>
              </a:xfrm>
            </p:grpSpPr>
            <p:sp>
              <p:nvSpPr>
                <p:cNvPr id="456" name="Google Shape;456;g106245ebd32_0_99"/>
                <p:cNvSpPr/>
                <p:nvPr/>
              </p:nvSpPr>
              <p:spPr>
                <a:xfrm rot="8100000">
                  <a:off x="6203947" y="6068464"/>
                  <a:ext cx="2527341" cy="2527341"/>
                </a:xfrm>
                <a:prstGeom prst="teardrop">
                  <a:avLst>
                    <a:gd fmla="val 118365" name="adj"/>
                  </a:avLst>
                </a:prstGeom>
                <a:solidFill>
                  <a:srgbClr val="83A5CE"/>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800">
                    <a:solidFill>
                      <a:srgbClr val="FFFFFF"/>
                    </a:solidFill>
                    <a:latin typeface="Lato Light"/>
                    <a:ea typeface="Lato Light"/>
                    <a:cs typeface="Lato Light"/>
                    <a:sym typeface="Lato Light"/>
                  </a:endParaRPr>
                </a:p>
              </p:txBody>
            </p:sp>
            <p:sp>
              <p:nvSpPr>
                <p:cNvPr id="457" name="Google Shape;457;g106245ebd32_0_99"/>
                <p:cNvSpPr/>
                <p:nvPr/>
              </p:nvSpPr>
              <p:spPr>
                <a:xfrm>
                  <a:off x="6369481" y="6230072"/>
                  <a:ext cx="2195100" cy="2195100"/>
                </a:xfrm>
                <a:prstGeom prst="ellipse">
                  <a:avLst/>
                </a:prstGeom>
                <a:solidFill>
                  <a:srgbClr val="FFFFFF"/>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800">
                    <a:solidFill>
                      <a:srgbClr val="FFFFFF"/>
                    </a:solidFill>
                    <a:latin typeface="Lato Light"/>
                    <a:ea typeface="Lato Light"/>
                    <a:cs typeface="Lato Light"/>
                    <a:sym typeface="Lato Light"/>
                  </a:endParaRPr>
                </a:p>
              </p:txBody>
            </p:sp>
          </p:grpSp>
          <p:sp>
            <p:nvSpPr>
              <p:cNvPr id="458" name="Google Shape;458;g106245ebd32_0_99"/>
              <p:cNvSpPr txBox="1"/>
              <p:nvPr/>
            </p:nvSpPr>
            <p:spPr>
              <a:xfrm>
                <a:off x="2262293" y="4069244"/>
                <a:ext cx="495000" cy="349500"/>
              </a:xfrm>
              <a:prstGeom prst="rect">
                <a:avLst/>
              </a:prstGeom>
              <a:noFill/>
              <a:ln>
                <a:noFill/>
              </a:ln>
            </p:spPr>
            <p:txBody>
              <a:bodyPr anchorCtr="0" anchor="ctr" bIns="17150" lIns="34300" spcFirstLastPara="1" rIns="34300" wrap="square" tIns="17150">
                <a:spAutoFit/>
              </a:bodyPr>
              <a:lstStyle/>
              <a:p>
                <a:pPr indent="0" lvl="0" marL="0" marR="0" rtl="0" algn="ctr">
                  <a:spcBef>
                    <a:spcPts val="0"/>
                  </a:spcBef>
                  <a:spcAft>
                    <a:spcPts val="0"/>
                  </a:spcAft>
                  <a:buNone/>
                </a:pPr>
                <a:r>
                  <a:rPr lang="zh-TW" sz="1500">
                    <a:solidFill>
                      <a:srgbClr val="83A5CE"/>
                    </a:solidFill>
                    <a:latin typeface="Fira Sans Extra Condensed Medium"/>
                    <a:ea typeface="Fira Sans Extra Condensed Medium"/>
                    <a:cs typeface="Fira Sans Extra Condensed Medium"/>
                    <a:sym typeface="Fira Sans Extra Condensed Medium"/>
                  </a:rPr>
                  <a:t>2021</a:t>
                </a:r>
                <a:endParaRPr sz="1500">
                  <a:solidFill>
                    <a:srgbClr val="83A5CE"/>
                  </a:solidFill>
                  <a:latin typeface="Fira Sans Extra Condensed Medium"/>
                  <a:ea typeface="Fira Sans Extra Condensed Medium"/>
                  <a:cs typeface="Fira Sans Extra Condensed Medium"/>
                  <a:sym typeface="Fira Sans Extra Condensed Medium"/>
                </a:endParaRPr>
              </a:p>
              <a:p>
                <a:pPr indent="0" lvl="0" marL="0" marR="0" rtl="0" algn="ctr">
                  <a:spcBef>
                    <a:spcPts val="0"/>
                  </a:spcBef>
                  <a:spcAft>
                    <a:spcPts val="0"/>
                  </a:spcAft>
                  <a:buNone/>
                </a:pPr>
                <a:r>
                  <a:rPr lang="zh-TW" sz="1500">
                    <a:solidFill>
                      <a:srgbClr val="83A5CE"/>
                    </a:solidFill>
                    <a:latin typeface="Fira Sans Extra Condensed Medium"/>
                    <a:ea typeface="Fira Sans Extra Condensed Medium"/>
                    <a:cs typeface="Fira Sans Extra Condensed Medium"/>
                    <a:sym typeface="Fira Sans Extra Condensed Medium"/>
                  </a:rPr>
                  <a:t>Apr. 12</a:t>
                </a:r>
                <a:endParaRPr sz="1500">
                  <a:solidFill>
                    <a:srgbClr val="83A5CE"/>
                  </a:solidFill>
                  <a:latin typeface="Fira Sans Extra Condensed Medium"/>
                  <a:ea typeface="Fira Sans Extra Condensed Medium"/>
                  <a:cs typeface="Fira Sans Extra Condensed Medium"/>
                  <a:sym typeface="Fira Sans Extra Condensed Medium"/>
                </a:endParaRPr>
              </a:p>
            </p:txBody>
          </p:sp>
        </p:grpSp>
      </p:grpSp>
      <p:sp>
        <p:nvSpPr>
          <p:cNvPr id="459" name="Google Shape;459;g106245ebd32_0_99"/>
          <p:cNvSpPr txBox="1"/>
          <p:nvPr>
            <p:ph idx="4294967295" type="title"/>
          </p:nvPr>
        </p:nvSpPr>
        <p:spPr>
          <a:xfrm>
            <a:off x="457200" y="566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zh-TW" sz="3750">
                <a:solidFill>
                  <a:srgbClr val="CDD4EA"/>
                </a:solidFill>
                <a:latin typeface="Libre Baskerville"/>
                <a:ea typeface="Libre Baskerville"/>
                <a:cs typeface="Libre Baskerville"/>
                <a:sym typeface="Libre Baskerville"/>
              </a:rPr>
              <a:t>Milestones of PyCon TW 2021</a:t>
            </a:r>
            <a:endParaRPr b="1">
              <a:solidFill>
                <a:srgbClr val="CDD4EA"/>
              </a:solidFill>
              <a:latin typeface="Libre Baskerville"/>
              <a:ea typeface="Libre Baskerville"/>
              <a:cs typeface="Libre Baskerville"/>
              <a:sym typeface="Libre Baskerville"/>
            </a:endParaRPr>
          </a:p>
        </p:txBody>
      </p:sp>
      <p:pic>
        <p:nvPicPr>
          <p:cNvPr id="460" name="Google Shape;460;g106245ebd32_0_99"/>
          <p:cNvPicPr preferRelativeResize="0"/>
          <p:nvPr/>
        </p:nvPicPr>
        <p:blipFill rotWithShape="1">
          <a:blip r:embed="rId4">
            <a:alphaModFix/>
          </a:blip>
          <a:srcRect b="0" l="0" r="0" t="11000"/>
          <a:stretch/>
        </p:blipFill>
        <p:spPr>
          <a:xfrm>
            <a:off x="7433475" y="4972167"/>
            <a:ext cx="2418900" cy="1614584"/>
          </a:xfrm>
          <a:prstGeom prst="rect">
            <a:avLst/>
          </a:prstGeom>
          <a:noFill/>
          <a:ln cap="flat" cmpd="sng" w="28575">
            <a:solidFill>
              <a:srgbClr val="8388CE"/>
            </a:solidFill>
            <a:prstDash val="solid"/>
            <a:round/>
            <a:headEnd len="sm" w="sm" type="none"/>
            <a:tailEnd len="sm" w="sm" type="none"/>
          </a:ln>
        </p:spPr>
      </p:pic>
      <p:pic>
        <p:nvPicPr>
          <p:cNvPr id="461" name="Google Shape;461;g106245ebd32_0_99"/>
          <p:cNvPicPr preferRelativeResize="0"/>
          <p:nvPr/>
        </p:nvPicPr>
        <p:blipFill>
          <a:blip r:embed="rId5">
            <a:alphaModFix/>
          </a:blip>
          <a:stretch>
            <a:fillRect/>
          </a:stretch>
        </p:blipFill>
        <p:spPr>
          <a:xfrm>
            <a:off x="9993075" y="2049463"/>
            <a:ext cx="1440002" cy="1440002"/>
          </a:xfrm>
          <a:prstGeom prst="rect">
            <a:avLst/>
          </a:prstGeom>
          <a:noFill/>
          <a:ln cap="flat" cmpd="sng" w="28575">
            <a:solidFill>
              <a:srgbClr val="83A5CE"/>
            </a:solidFill>
            <a:prstDash val="solid"/>
            <a:round/>
            <a:headEnd len="sm" w="sm" type="none"/>
            <a:tailEnd len="sm" w="sm" type="none"/>
          </a:ln>
        </p:spPr>
      </p:pic>
      <p:pic>
        <p:nvPicPr>
          <p:cNvPr id="462" name="Google Shape;462;g106245ebd32_0_99"/>
          <p:cNvPicPr preferRelativeResize="0"/>
          <p:nvPr/>
        </p:nvPicPr>
        <p:blipFill>
          <a:blip r:embed="rId6">
            <a:alphaModFix/>
          </a:blip>
          <a:stretch>
            <a:fillRect/>
          </a:stretch>
        </p:blipFill>
        <p:spPr>
          <a:xfrm>
            <a:off x="2629875" y="1176250"/>
            <a:ext cx="2340000" cy="1318199"/>
          </a:xfrm>
          <a:prstGeom prst="rect">
            <a:avLst/>
          </a:prstGeom>
          <a:noFill/>
          <a:ln cap="flat" cmpd="sng" w="28575">
            <a:solidFill>
              <a:srgbClr val="8393CE"/>
            </a:solidFill>
            <a:prstDash val="solid"/>
            <a:round/>
            <a:headEnd len="sm" w="sm" type="none"/>
            <a:tailEnd len="sm" w="sm" type="none"/>
          </a:ln>
        </p:spPr>
      </p:pic>
      <p:pic>
        <p:nvPicPr>
          <p:cNvPr descr="n0qA-MuCS-r_Q8A_dWccvjsCUBM4cEeSaUJ9Cwx5JjPpaM4C0wx0rbC0RK_P0e89FGSkoGCWhhYgnw35D2G8imtLsKzj0XcVzdQiHuzDgVjv25Uz5kK-ig3T94XOknr-NFfsBc7aj-w=s0.png" id="463" name="Google Shape;463;g106245ebd32_0_99">
            <a:hlinkClick action="ppaction://hlinksldjump" r:id="rId7"/>
          </p:cNvPr>
          <p:cNvPicPr preferRelativeResize="0"/>
          <p:nvPr/>
        </p:nvPicPr>
        <p:blipFill rotWithShape="1">
          <a:blip r:embed="rId8">
            <a:alphaModFix/>
          </a:blip>
          <a:srcRect b="19067" l="0" r="0" t="0"/>
          <a:stretch/>
        </p:blipFill>
        <p:spPr>
          <a:xfrm>
            <a:off x="10982877" y="5807295"/>
            <a:ext cx="1033542" cy="836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467" name="Shape 467"/>
        <p:cNvGrpSpPr/>
        <p:nvPr/>
      </p:nvGrpSpPr>
      <p:grpSpPr>
        <a:xfrm>
          <a:off x="0" y="0"/>
          <a:ext cx="0" cy="0"/>
          <a:chOff x="0" y="0"/>
          <a:chExt cx="0" cy="0"/>
        </a:xfrm>
      </p:grpSpPr>
      <p:grpSp>
        <p:nvGrpSpPr>
          <p:cNvPr id="468" name="Google Shape;468;g1069b88934c_0_165"/>
          <p:cNvGrpSpPr/>
          <p:nvPr/>
        </p:nvGrpSpPr>
        <p:grpSpPr>
          <a:xfrm>
            <a:off x="4875881" y="6114974"/>
            <a:ext cx="1193554" cy="85305"/>
            <a:chOff x="1572506" y="4120374"/>
            <a:chExt cx="1193554" cy="85305"/>
          </a:xfrm>
        </p:grpSpPr>
        <p:sp>
          <p:nvSpPr>
            <p:cNvPr id="469" name="Google Shape;469;g1069b88934c_0_165"/>
            <p:cNvSpPr/>
            <p:nvPr/>
          </p:nvSpPr>
          <p:spPr>
            <a:xfrm>
              <a:off x="2131122" y="4120374"/>
              <a:ext cx="76345" cy="85305"/>
            </a:xfrm>
            <a:custGeom>
              <a:rect b="b" l="l" r="r" t="t"/>
              <a:pathLst>
                <a:path extrusionOk="0" h="3567" w="3193">
                  <a:moveTo>
                    <a:pt x="1277" y="1"/>
                  </a:moveTo>
                  <a:lnTo>
                    <a:pt x="958" y="107"/>
                  </a:lnTo>
                  <a:lnTo>
                    <a:pt x="692" y="267"/>
                  </a:lnTo>
                  <a:lnTo>
                    <a:pt x="479" y="480"/>
                  </a:lnTo>
                  <a:lnTo>
                    <a:pt x="266" y="693"/>
                  </a:lnTo>
                  <a:lnTo>
                    <a:pt x="160" y="959"/>
                  </a:lnTo>
                  <a:lnTo>
                    <a:pt x="53" y="1278"/>
                  </a:lnTo>
                  <a:lnTo>
                    <a:pt x="0" y="1597"/>
                  </a:lnTo>
                  <a:lnTo>
                    <a:pt x="0" y="1970"/>
                  </a:lnTo>
                  <a:lnTo>
                    <a:pt x="53" y="2289"/>
                  </a:lnTo>
                  <a:lnTo>
                    <a:pt x="160" y="2555"/>
                  </a:lnTo>
                  <a:lnTo>
                    <a:pt x="266" y="2821"/>
                  </a:lnTo>
                  <a:lnTo>
                    <a:pt x="479" y="3087"/>
                  </a:lnTo>
                  <a:lnTo>
                    <a:pt x="692" y="3247"/>
                  </a:lnTo>
                  <a:lnTo>
                    <a:pt x="958" y="3407"/>
                  </a:lnTo>
                  <a:lnTo>
                    <a:pt x="1277" y="3513"/>
                  </a:lnTo>
                  <a:lnTo>
                    <a:pt x="1596" y="3566"/>
                  </a:lnTo>
                  <a:lnTo>
                    <a:pt x="1916" y="3513"/>
                  </a:lnTo>
                  <a:lnTo>
                    <a:pt x="2235" y="3407"/>
                  </a:lnTo>
                  <a:lnTo>
                    <a:pt x="2501" y="3247"/>
                  </a:lnTo>
                  <a:lnTo>
                    <a:pt x="2714" y="3087"/>
                  </a:lnTo>
                  <a:lnTo>
                    <a:pt x="2927" y="2821"/>
                  </a:lnTo>
                  <a:lnTo>
                    <a:pt x="3086" y="2555"/>
                  </a:lnTo>
                  <a:lnTo>
                    <a:pt x="3193" y="2289"/>
                  </a:lnTo>
                  <a:lnTo>
                    <a:pt x="3193" y="1970"/>
                  </a:lnTo>
                  <a:lnTo>
                    <a:pt x="3193" y="1597"/>
                  </a:lnTo>
                  <a:lnTo>
                    <a:pt x="3193" y="1278"/>
                  </a:lnTo>
                  <a:lnTo>
                    <a:pt x="3086" y="959"/>
                  </a:lnTo>
                  <a:lnTo>
                    <a:pt x="2927" y="693"/>
                  </a:lnTo>
                  <a:lnTo>
                    <a:pt x="2714" y="480"/>
                  </a:lnTo>
                  <a:lnTo>
                    <a:pt x="2501" y="267"/>
                  </a:lnTo>
                  <a:lnTo>
                    <a:pt x="2235" y="107"/>
                  </a:lnTo>
                  <a:lnTo>
                    <a:pt x="191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1069b88934c_0_165"/>
            <p:cNvSpPr/>
            <p:nvPr/>
          </p:nvSpPr>
          <p:spPr>
            <a:xfrm>
              <a:off x="2689715" y="4120374"/>
              <a:ext cx="76345" cy="85305"/>
            </a:xfrm>
            <a:custGeom>
              <a:rect b="b" l="l" r="r" t="t"/>
              <a:pathLst>
                <a:path extrusionOk="0" h="3567" w="3193">
                  <a:moveTo>
                    <a:pt x="1277" y="1"/>
                  </a:moveTo>
                  <a:lnTo>
                    <a:pt x="958" y="107"/>
                  </a:lnTo>
                  <a:lnTo>
                    <a:pt x="692" y="267"/>
                  </a:lnTo>
                  <a:lnTo>
                    <a:pt x="479" y="480"/>
                  </a:lnTo>
                  <a:lnTo>
                    <a:pt x="266" y="693"/>
                  </a:lnTo>
                  <a:lnTo>
                    <a:pt x="107" y="959"/>
                  </a:lnTo>
                  <a:lnTo>
                    <a:pt x="53" y="1278"/>
                  </a:lnTo>
                  <a:lnTo>
                    <a:pt x="0" y="1597"/>
                  </a:lnTo>
                  <a:lnTo>
                    <a:pt x="0" y="1970"/>
                  </a:lnTo>
                  <a:lnTo>
                    <a:pt x="53" y="2289"/>
                  </a:lnTo>
                  <a:lnTo>
                    <a:pt x="107" y="2555"/>
                  </a:lnTo>
                  <a:lnTo>
                    <a:pt x="266" y="2821"/>
                  </a:lnTo>
                  <a:lnTo>
                    <a:pt x="479" y="3087"/>
                  </a:lnTo>
                  <a:lnTo>
                    <a:pt x="692" y="3247"/>
                  </a:lnTo>
                  <a:lnTo>
                    <a:pt x="958" y="3407"/>
                  </a:lnTo>
                  <a:lnTo>
                    <a:pt x="1277" y="3513"/>
                  </a:lnTo>
                  <a:lnTo>
                    <a:pt x="1597" y="3566"/>
                  </a:lnTo>
                  <a:lnTo>
                    <a:pt x="1916" y="3513"/>
                  </a:lnTo>
                  <a:lnTo>
                    <a:pt x="2235" y="3407"/>
                  </a:lnTo>
                  <a:lnTo>
                    <a:pt x="2501" y="3247"/>
                  </a:lnTo>
                  <a:lnTo>
                    <a:pt x="2714" y="3087"/>
                  </a:lnTo>
                  <a:lnTo>
                    <a:pt x="2927" y="2821"/>
                  </a:lnTo>
                  <a:lnTo>
                    <a:pt x="3087" y="2555"/>
                  </a:lnTo>
                  <a:lnTo>
                    <a:pt x="3140" y="2289"/>
                  </a:lnTo>
                  <a:lnTo>
                    <a:pt x="3193" y="1970"/>
                  </a:lnTo>
                  <a:lnTo>
                    <a:pt x="3193" y="1597"/>
                  </a:lnTo>
                  <a:lnTo>
                    <a:pt x="3140" y="1278"/>
                  </a:lnTo>
                  <a:lnTo>
                    <a:pt x="3087" y="959"/>
                  </a:lnTo>
                  <a:lnTo>
                    <a:pt x="2927" y="693"/>
                  </a:lnTo>
                  <a:lnTo>
                    <a:pt x="2714" y="480"/>
                  </a:lnTo>
                  <a:lnTo>
                    <a:pt x="2501" y="267"/>
                  </a:lnTo>
                  <a:lnTo>
                    <a:pt x="2235" y="107"/>
                  </a:lnTo>
                  <a:lnTo>
                    <a:pt x="191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1069b88934c_0_165"/>
            <p:cNvSpPr/>
            <p:nvPr/>
          </p:nvSpPr>
          <p:spPr>
            <a:xfrm>
              <a:off x="2563745" y="4120374"/>
              <a:ext cx="76345" cy="85305"/>
            </a:xfrm>
            <a:custGeom>
              <a:rect b="b" l="l" r="r" t="t"/>
              <a:pathLst>
                <a:path extrusionOk="0" h="3567" w="3193">
                  <a:moveTo>
                    <a:pt x="1277" y="1"/>
                  </a:moveTo>
                  <a:lnTo>
                    <a:pt x="958" y="107"/>
                  </a:lnTo>
                  <a:lnTo>
                    <a:pt x="692" y="267"/>
                  </a:lnTo>
                  <a:lnTo>
                    <a:pt x="479" y="480"/>
                  </a:lnTo>
                  <a:lnTo>
                    <a:pt x="266" y="693"/>
                  </a:lnTo>
                  <a:lnTo>
                    <a:pt x="160" y="959"/>
                  </a:lnTo>
                  <a:lnTo>
                    <a:pt x="53" y="1278"/>
                  </a:lnTo>
                  <a:lnTo>
                    <a:pt x="0" y="1597"/>
                  </a:lnTo>
                  <a:lnTo>
                    <a:pt x="0" y="1970"/>
                  </a:lnTo>
                  <a:lnTo>
                    <a:pt x="53" y="2289"/>
                  </a:lnTo>
                  <a:lnTo>
                    <a:pt x="160" y="2555"/>
                  </a:lnTo>
                  <a:lnTo>
                    <a:pt x="266" y="2821"/>
                  </a:lnTo>
                  <a:lnTo>
                    <a:pt x="479" y="3087"/>
                  </a:lnTo>
                  <a:lnTo>
                    <a:pt x="692" y="3247"/>
                  </a:lnTo>
                  <a:lnTo>
                    <a:pt x="958" y="3407"/>
                  </a:lnTo>
                  <a:lnTo>
                    <a:pt x="1277" y="3513"/>
                  </a:lnTo>
                  <a:lnTo>
                    <a:pt x="1597" y="3566"/>
                  </a:lnTo>
                  <a:lnTo>
                    <a:pt x="1916" y="3513"/>
                  </a:lnTo>
                  <a:lnTo>
                    <a:pt x="2235" y="3407"/>
                  </a:lnTo>
                  <a:lnTo>
                    <a:pt x="2501" y="3247"/>
                  </a:lnTo>
                  <a:lnTo>
                    <a:pt x="2714" y="3087"/>
                  </a:lnTo>
                  <a:lnTo>
                    <a:pt x="2927" y="2821"/>
                  </a:lnTo>
                  <a:lnTo>
                    <a:pt x="3087" y="2555"/>
                  </a:lnTo>
                  <a:lnTo>
                    <a:pt x="3140" y="2289"/>
                  </a:lnTo>
                  <a:lnTo>
                    <a:pt x="3193" y="1970"/>
                  </a:lnTo>
                  <a:lnTo>
                    <a:pt x="3193" y="1597"/>
                  </a:lnTo>
                  <a:lnTo>
                    <a:pt x="3140" y="1278"/>
                  </a:lnTo>
                  <a:lnTo>
                    <a:pt x="3087" y="959"/>
                  </a:lnTo>
                  <a:lnTo>
                    <a:pt x="2927" y="693"/>
                  </a:lnTo>
                  <a:lnTo>
                    <a:pt x="2714" y="480"/>
                  </a:lnTo>
                  <a:lnTo>
                    <a:pt x="2501" y="267"/>
                  </a:lnTo>
                  <a:lnTo>
                    <a:pt x="2235" y="107"/>
                  </a:lnTo>
                  <a:lnTo>
                    <a:pt x="191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1069b88934c_0_165"/>
            <p:cNvSpPr/>
            <p:nvPr/>
          </p:nvSpPr>
          <p:spPr>
            <a:xfrm>
              <a:off x="2411040" y="4120374"/>
              <a:ext cx="76369" cy="85305"/>
            </a:xfrm>
            <a:custGeom>
              <a:rect b="b" l="l" r="r" t="t"/>
              <a:pathLst>
                <a:path extrusionOk="0" h="3567" w="3194">
                  <a:moveTo>
                    <a:pt x="1278" y="1"/>
                  </a:moveTo>
                  <a:lnTo>
                    <a:pt x="959" y="107"/>
                  </a:lnTo>
                  <a:lnTo>
                    <a:pt x="692" y="267"/>
                  </a:lnTo>
                  <a:lnTo>
                    <a:pt x="426" y="480"/>
                  </a:lnTo>
                  <a:lnTo>
                    <a:pt x="267" y="693"/>
                  </a:lnTo>
                  <a:lnTo>
                    <a:pt x="107" y="959"/>
                  </a:lnTo>
                  <a:lnTo>
                    <a:pt x="1" y="1278"/>
                  </a:lnTo>
                  <a:lnTo>
                    <a:pt x="1" y="1597"/>
                  </a:lnTo>
                  <a:lnTo>
                    <a:pt x="1" y="1970"/>
                  </a:lnTo>
                  <a:lnTo>
                    <a:pt x="1" y="2289"/>
                  </a:lnTo>
                  <a:lnTo>
                    <a:pt x="107" y="2555"/>
                  </a:lnTo>
                  <a:lnTo>
                    <a:pt x="267" y="2821"/>
                  </a:lnTo>
                  <a:lnTo>
                    <a:pt x="426" y="3087"/>
                  </a:lnTo>
                  <a:lnTo>
                    <a:pt x="692" y="3247"/>
                  </a:lnTo>
                  <a:lnTo>
                    <a:pt x="959" y="3407"/>
                  </a:lnTo>
                  <a:lnTo>
                    <a:pt x="1278" y="3513"/>
                  </a:lnTo>
                  <a:lnTo>
                    <a:pt x="1597" y="3566"/>
                  </a:lnTo>
                  <a:lnTo>
                    <a:pt x="1916" y="3513"/>
                  </a:lnTo>
                  <a:lnTo>
                    <a:pt x="2182" y="3407"/>
                  </a:lnTo>
                  <a:lnTo>
                    <a:pt x="2448" y="3247"/>
                  </a:lnTo>
                  <a:lnTo>
                    <a:pt x="2715" y="3087"/>
                  </a:lnTo>
                  <a:lnTo>
                    <a:pt x="2874" y="2821"/>
                  </a:lnTo>
                  <a:lnTo>
                    <a:pt x="3034" y="2555"/>
                  </a:lnTo>
                  <a:lnTo>
                    <a:pt x="3140" y="2289"/>
                  </a:lnTo>
                  <a:lnTo>
                    <a:pt x="3193" y="1970"/>
                  </a:lnTo>
                  <a:lnTo>
                    <a:pt x="3193" y="1597"/>
                  </a:lnTo>
                  <a:lnTo>
                    <a:pt x="3140" y="1278"/>
                  </a:lnTo>
                  <a:lnTo>
                    <a:pt x="3034" y="959"/>
                  </a:lnTo>
                  <a:lnTo>
                    <a:pt x="2874" y="693"/>
                  </a:lnTo>
                  <a:lnTo>
                    <a:pt x="2715" y="480"/>
                  </a:lnTo>
                  <a:lnTo>
                    <a:pt x="2448" y="267"/>
                  </a:lnTo>
                  <a:lnTo>
                    <a:pt x="2182" y="107"/>
                  </a:lnTo>
                  <a:lnTo>
                    <a:pt x="191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1069b88934c_0_165"/>
            <p:cNvSpPr/>
            <p:nvPr/>
          </p:nvSpPr>
          <p:spPr>
            <a:xfrm>
              <a:off x="2285070" y="4120374"/>
              <a:ext cx="76369" cy="85305"/>
            </a:xfrm>
            <a:custGeom>
              <a:rect b="b" l="l" r="r" t="t"/>
              <a:pathLst>
                <a:path extrusionOk="0" h="3567" w="3194">
                  <a:moveTo>
                    <a:pt x="1278" y="1"/>
                  </a:moveTo>
                  <a:lnTo>
                    <a:pt x="959" y="107"/>
                  </a:lnTo>
                  <a:lnTo>
                    <a:pt x="692" y="267"/>
                  </a:lnTo>
                  <a:lnTo>
                    <a:pt x="426" y="480"/>
                  </a:lnTo>
                  <a:lnTo>
                    <a:pt x="267" y="693"/>
                  </a:lnTo>
                  <a:lnTo>
                    <a:pt x="107" y="959"/>
                  </a:lnTo>
                  <a:lnTo>
                    <a:pt x="1" y="1278"/>
                  </a:lnTo>
                  <a:lnTo>
                    <a:pt x="1" y="1597"/>
                  </a:lnTo>
                  <a:lnTo>
                    <a:pt x="1" y="1970"/>
                  </a:lnTo>
                  <a:lnTo>
                    <a:pt x="1" y="2289"/>
                  </a:lnTo>
                  <a:lnTo>
                    <a:pt x="107" y="2555"/>
                  </a:lnTo>
                  <a:lnTo>
                    <a:pt x="267" y="2821"/>
                  </a:lnTo>
                  <a:lnTo>
                    <a:pt x="426" y="3087"/>
                  </a:lnTo>
                  <a:lnTo>
                    <a:pt x="692" y="3247"/>
                  </a:lnTo>
                  <a:lnTo>
                    <a:pt x="959" y="3407"/>
                  </a:lnTo>
                  <a:lnTo>
                    <a:pt x="1278" y="3513"/>
                  </a:lnTo>
                  <a:lnTo>
                    <a:pt x="1597" y="3566"/>
                  </a:lnTo>
                  <a:lnTo>
                    <a:pt x="1916" y="3513"/>
                  </a:lnTo>
                  <a:lnTo>
                    <a:pt x="2182" y="3407"/>
                  </a:lnTo>
                  <a:lnTo>
                    <a:pt x="2448" y="3247"/>
                  </a:lnTo>
                  <a:lnTo>
                    <a:pt x="2715" y="3087"/>
                  </a:lnTo>
                  <a:lnTo>
                    <a:pt x="2927" y="2821"/>
                  </a:lnTo>
                  <a:lnTo>
                    <a:pt x="3034" y="2555"/>
                  </a:lnTo>
                  <a:lnTo>
                    <a:pt x="3140" y="2289"/>
                  </a:lnTo>
                  <a:lnTo>
                    <a:pt x="3193" y="1970"/>
                  </a:lnTo>
                  <a:lnTo>
                    <a:pt x="3193" y="1597"/>
                  </a:lnTo>
                  <a:lnTo>
                    <a:pt x="3140" y="1278"/>
                  </a:lnTo>
                  <a:lnTo>
                    <a:pt x="3034" y="959"/>
                  </a:lnTo>
                  <a:lnTo>
                    <a:pt x="2927" y="693"/>
                  </a:lnTo>
                  <a:lnTo>
                    <a:pt x="2715" y="480"/>
                  </a:lnTo>
                  <a:lnTo>
                    <a:pt x="2448" y="267"/>
                  </a:lnTo>
                  <a:lnTo>
                    <a:pt x="2182" y="107"/>
                  </a:lnTo>
                  <a:lnTo>
                    <a:pt x="191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069b88934c_0_165"/>
            <p:cNvSpPr/>
            <p:nvPr/>
          </p:nvSpPr>
          <p:spPr>
            <a:xfrm>
              <a:off x="1572506" y="4120374"/>
              <a:ext cx="76369" cy="85305"/>
            </a:xfrm>
            <a:custGeom>
              <a:rect b="b" l="l" r="r" t="t"/>
              <a:pathLst>
                <a:path extrusionOk="0" h="3567" w="3194">
                  <a:moveTo>
                    <a:pt x="1" y="1"/>
                  </a:moveTo>
                  <a:lnTo>
                    <a:pt x="1" y="3566"/>
                  </a:lnTo>
                  <a:lnTo>
                    <a:pt x="3194" y="3566"/>
                  </a:lnTo>
                  <a:lnTo>
                    <a:pt x="319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1069b88934c_0_165"/>
            <p:cNvSpPr/>
            <p:nvPr/>
          </p:nvSpPr>
          <p:spPr>
            <a:xfrm>
              <a:off x="1852448" y="4120374"/>
              <a:ext cx="76369" cy="85305"/>
            </a:xfrm>
            <a:custGeom>
              <a:rect b="b" l="l" r="r" t="t"/>
              <a:pathLst>
                <a:path extrusionOk="0" h="3567" w="3194">
                  <a:moveTo>
                    <a:pt x="1278" y="1"/>
                  </a:moveTo>
                  <a:lnTo>
                    <a:pt x="958" y="107"/>
                  </a:lnTo>
                  <a:lnTo>
                    <a:pt x="692" y="267"/>
                  </a:lnTo>
                  <a:lnTo>
                    <a:pt x="479" y="480"/>
                  </a:lnTo>
                  <a:lnTo>
                    <a:pt x="267" y="693"/>
                  </a:lnTo>
                  <a:lnTo>
                    <a:pt x="107" y="959"/>
                  </a:lnTo>
                  <a:lnTo>
                    <a:pt x="1" y="1278"/>
                  </a:lnTo>
                  <a:lnTo>
                    <a:pt x="1" y="1597"/>
                  </a:lnTo>
                  <a:lnTo>
                    <a:pt x="1" y="1970"/>
                  </a:lnTo>
                  <a:lnTo>
                    <a:pt x="1" y="2289"/>
                  </a:lnTo>
                  <a:lnTo>
                    <a:pt x="107" y="2555"/>
                  </a:lnTo>
                  <a:lnTo>
                    <a:pt x="267" y="2821"/>
                  </a:lnTo>
                  <a:lnTo>
                    <a:pt x="479" y="3087"/>
                  </a:lnTo>
                  <a:lnTo>
                    <a:pt x="692" y="3247"/>
                  </a:lnTo>
                  <a:lnTo>
                    <a:pt x="958" y="3407"/>
                  </a:lnTo>
                  <a:lnTo>
                    <a:pt x="1278" y="3513"/>
                  </a:lnTo>
                  <a:lnTo>
                    <a:pt x="1597" y="3566"/>
                  </a:lnTo>
                  <a:lnTo>
                    <a:pt x="1916" y="3513"/>
                  </a:lnTo>
                  <a:lnTo>
                    <a:pt x="2182" y="3407"/>
                  </a:lnTo>
                  <a:lnTo>
                    <a:pt x="2448" y="3247"/>
                  </a:lnTo>
                  <a:lnTo>
                    <a:pt x="2714" y="3087"/>
                  </a:lnTo>
                  <a:lnTo>
                    <a:pt x="2927" y="2821"/>
                  </a:lnTo>
                  <a:lnTo>
                    <a:pt x="3034" y="2555"/>
                  </a:lnTo>
                  <a:lnTo>
                    <a:pt x="3140" y="2289"/>
                  </a:lnTo>
                  <a:lnTo>
                    <a:pt x="3193" y="1970"/>
                  </a:lnTo>
                  <a:lnTo>
                    <a:pt x="3193" y="1597"/>
                  </a:lnTo>
                  <a:lnTo>
                    <a:pt x="3140" y="1278"/>
                  </a:lnTo>
                  <a:lnTo>
                    <a:pt x="3034" y="959"/>
                  </a:lnTo>
                  <a:lnTo>
                    <a:pt x="2927" y="693"/>
                  </a:lnTo>
                  <a:lnTo>
                    <a:pt x="2714" y="480"/>
                  </a:lnTo>
                  <a:lnTo>
                    <a:pt x="2448" y="267"/>
                  </a:lnTo>
                  <a:lnTo>
                    <a:pt x="2182" y="107"/>
                  </a:lnTo>
                  <a:lnTo>
                    <a:pt x="191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g1069b88934c_0_165"/>
          <p:cNvSpPr txBox="1"/>
          <p:nvPr>
            <p:ph idx="4294967295" type="title"/>
          </p:nvPr>
        </p:nvSpPr>
        <p:spPr>
          <a:xfrm>
            <a:off x="457200" y="2090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zh-TW" sz="3550">
                <a:solidFill>
                  <a:srgbClr val="CDD4EA"/>
                </a:solidFill>
                <a:latin typeface="Libre Baskerville"/>
                <a:ea typeface="Libre Baskerville"/>
                <a:cs typeface="Libre Baskerville"/>
                <a:sym typeface="Libre Baskerville"/>
              </a:rPr>
              <a:t>PyCon TW 2021 Highlight - </a:t>
            </a:r>
            <a:r>
              <a:rPr b="1" lang="zh-TW" sz="3550">
                <a:solidFill>
                  <a:srgbClr val="CDD4EA"/>
                </a:solidFill>
                <a:latin typeface="Libre Baskerville"/>
                <a:ea typeface="Libre Baskerville"/>
                <a:cs typeface="Libre Baskerville"/>
                <a:sym typeface="Libre Baskerville"/>
              </a:rPr>
              <a:t>PyCast </a:t>
            </a:r>
            <a:endParaRPr b="1" sz="4200">
              <a:solidFill>
                <a:srgbClr val="CDD4EA"/>
              </a:solidFill>
              <a:latin typeface="Libre Baskerville"/>
              <a:ea typeface="Libre Baskerville"/>
              <a:cs typeface="Libre Baskerville"/>
              <a:sym typeface="Libre Baskerville"/>
            </a:endParaRPr>
          </a:p>
        </p:txBody>
      </p:sp>
      <p:pic>
        <p:nvPicPr>
          <p:cNvPr id="477" name="Google Shape;477;g1069b88934c_0_165"/>
          <p:cNvPicPr preferRelativeResize="0"/>
          <p:nvPr/>
        </p:nvPicPr>
        <p:blipFill>
          <a:blip r:embed="rId3">
            <a:alphaModFix/>
          </a:blip>
          <a:stretch>
            <a:fillRect/>
          </a:stretch>
        </p:blipFill>
        <p:spPr>
          <a:xfrm>
            <a:off x="1240100" y="1851775"/>
            <a:ext cx="3459599" cy="3459599"/>
          </a:xfrm>
          <a:prstGeom prst="rect">
            <a:avLst/>
          </a:prstGeom>
          <a:noFill/>
          <a:ln cap="flat" cmpd="sng" w="38100">
            <a:solidFill>
              <a:srgbClr val="83A5CE"/>
            </a:solidFill>
            <a:prstDash val="solid"/>
            <a:round/>
            <a:headEnd len="sm" w="sm" type="none"/>
            <a:tailEnd len="sm" w="sm" type="none"/>
          </a:ln>
        </p:spPr>
      </p:pic>
      <p:sp>
        <p:nvSpPr>
          <p:cNvPr id="478" name="Google Shape;478;g1069b88934c_0_165"/>
          <p:cNvSpPr txBox="1"/>
          <p:nvPr/>
        </p:nvSpPr>
        <p:spPr>
          <a:xfrm>
            <a:off x="5004501" y="1647363"/>
            <a:ext cx="3635700" cy="6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D0B83E"/>
                </a:solidFill>
                <a:latin typeface="Rammetto One"/>
                <a:ea typeface="Rammetto One"/>
                <a:cs typeface="Rammetto One"/>
                <a:sym typeface="Rammetto One"/>
              </a:rPr>
              <a:t>7</a:t>
            </a:r>
            <a:endParaRPr sz="3200">
              <a:solidFill>
                <a:srgbClr val="D0B83E"/>
              </a:solidFill>
              <a:latin typeface="Rammetto One"/>
              <a:ea typeface="Rammetto One"/>
              <a:cs typeface="Rammetto One"/>
              <a:sym typeface="Rammetto One"/>
            </a:endParaRPr>
          </a:p>
        </p:txBody>
      </p:sp>
      <p:sp>
        <p:nvSpPr>
          <p:cNvPr id="479" name="Google Shape;479;g1069b88934c_0_165"/>
          <p:cNvSpPr txBox="1"/>
          <p:nvPr/>
        </p:nvSpPr>
        <p:spPr>
          <a:xfrm>
            <a:off x="5004501" y="2234207"/>
            <a:ext cx="36357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E4D7A6"/>
                </a:solidFill>
                <a:latin typeface="Montserrat"/>
                <a:ea typeface="Montserrat"/>
                <a:cs typeface="Montserrat"/>
                <a:sym typeface="Montserrat"/>
              </a:rPr>
              <a:t>Published Episodes</a:t>
            </a:r>
            <a:endParaRPr sz="1800">
              <a:solidFill>
                <a:srgbClr val="E4D7A6"/>
              </a:solidFill>
              <a:latin typeface="Montserrat"/>
              <a:ea typeface="Montserrat"/>
              <a:cs typeface="Montserrat"/>
              <a:sym typeface="Montserrat"/>
            </a:endParaRPr>
          </a:p>
        </p:txBody>
      </p:sp>
      <p:sp>
        <p:nvSpPr>
          <p:cNvPr id="480" name="Google Shape;480;g1069b88934c_0_165"/>
          <p:cNvSpPr txBox="1"/>
          <p:nvPr/>
        </p:nvSpPr>
        <p:spPr>
          <a:xfrm>
            <a:off x="7900101" y="1647363"/>
            <a:ext cx="3635700" cy="6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D0B83E"/>
                </a:solidFill>
                <a:latin typeface="Rammetto One"/>
                <a:ea typeface="Rammetto One"/>
                <a:cs typeface="Rammetto One"/>
                <a:sym typeface="Rammetto One"/>
              </a:rPr>
              <a:t>19</a:t>
            </a:r>
            <a:endParaRPr sz="3200">
              <a:solidFill>
                <a:srgbClr val="D0B83E"/>
              </a:solidFill>
              <a:latin typeface="Rammetto One"/>
              <a:ea typeface="Rammetto One"/>
              <a:cs typeface="Rammetto One"/>
              <a:sym typeface="Rammetto One"/>
            </a:endParaRPr>
          </a:p>
        </p:txBody>
      </p:sp>
      <p:sp>
        <p:nvSpPr>
          <p:cNvPr id="481" name="Google Shape;481;g1069b88934c_0_165"/>
          <p:cNvSpPr txBox="1"/>
          <p:nvPr/>
        </p:nvSpPr>
        <p:spPr>
          <a:xfrm>
            <a:off x="7900101" y="2234207"/>
            <a:ext cx="36357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E4D7A6"/>
                </a:solidFill>
                <a:latin typeface="Montserrat"/>
                <a:ea typeface="Montserrat"/>
                <a:cs typeface="Montserrat"/>
                <a:sym typeface="Montserrat"/>
              </a:rPr>
              <a:t>Country / Region</a:t>
            </a:r>
            <a:endParaRPr sz="1800">
              <a:solidFill>
                <a:srgbClr val="E4D7A6"/>
              </a:solidFill>
              <a:latin typeface="Montserrat"/>
              <a:ea typeface="Montserrat"/>
              <a:cs typeface="Montserrat"/>
              <a:sym typeface="Montserrat"/>
            </a:endParaRPr>
          </a:p>
        </p:txBody>
      </p:sp>
      <p:grpSp>
        <p:nvGrpSpPr>
          <p:cNvPr id="482" name="Google Shape;482;g1069b88934c_0_165"/>
          <p:cNvGrpSpPr/>
          <p:nvPr/>
        </p:nvGrpSpPr>
        <p:grpSpPr>
          <a:xfrm>
            <a:off x="4717591" y="5992575"/>
            <a:ext cx="1778713" cy="475814"/>
            <a:chOff x="1207316" y="3974175"/>
            <a:chExt cx="1778713" cy="475814"/>
          </a:xfrm>
        </p:grpSpPr>
        <p:sp>
          <p:nvSpPr>
            <p:cNvPr id="483" name="Google Shape;483;g1069b88934c_0_165"/>
            <p:cNvSpPr/>
            <p:nvPr/>
          </p:nvSpPr>
          <p:spPr>
            <a:xfrm>
              <a:off x="1914177" y="3974175"/>
              <a:ext cx="692700" cy="44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1069b88934c_0_165"/>
            <p:cNvSpPr/>
            <p:nvPr/>
          </p:nvSpPr>
          <p:spPr>
            <a:xfrm>
              <a:off x="1207316" y="4175110"/>
              <a:ext cx="1778713" cy="274879"/>
            </a:xfrm>
            <a:custGeom>
              <a:rect b="b" l="l" r="r" t="t"/>
              <a:pathLst>
                <a:path extrusionOk="0" h="11494" w="74392">
                  <a:moveTo>
                    <a:pt x="1" y="0"/>
                  </a:moveTo>
                  <a:lnTo>
                    <a:pt x="1" y="11494"/>
                  </a:lnTo>
                  <a:lnTo>
                    <a:pt x="74392" y="11494"/>
                  </a:lnTo>
                  <a:lnTo>
                    <a:pt x="74392" y="0"/>
                  </a:lnTo>
                  <a:close/>
                </a:path>
              </a:pathLst>
            </a:custGeom>
            <a:solidFill>
              <a:srgbClr val="0F9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g1069b88934c_0_165"/>
          <p:cNvGrpSpPr/>
          <p:nvPr/>
        </p:nvGrpSpPr>
        <p:grpSpPr>
          <a:xfrm>
            <a:off x="6878237" y="5274725"/>
            <a:ext cx="2212313" cy="1155479"/>
            <a:chOff x="3367962" y="3256325"/>
            <a:chExt cx="2212313" cy="1155479"/>
          </a:xfrm>
        </p:grpSpPr>
        <p:sp>
          <p:nvSpPr>
            <p:cNvPr id="486" name="Google Shape;486;g1069b88934c_0_165"/>
            <p:cNvSpPr/>
            <p:nvPr/>
          </p:nvSpPr>
          <p:spPr>
            <a:xfrm>
              <a:off x="3554975" y="3256325"/>
              <a:ext cx="2025300" cy="11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g1069b88934c_0_165"/>
            <p:cNvGrpSpPr/>
            <p:nvPr/>
          </p:nvGrpSpPr>
          <p:grpSpPr>
            <a:xfrm>
              <a:off x="3367962" y="3417989"/>
              <a:ext cx="2135009" cy="993815"/>
              <a:chOff x="3367962" y="3417989"/>
              <a:chExt cx="2135009" cy="993815"/>
            </a:xfrm>
          </p:grpSpPr>
          <p:sp>
            <p:nvSpPr>
              <p:cNvPr id="488" name="Google Shape;488;g1069b88934c_0_165"/>
              <p:cNvSpPr/>
              <p:nvPr/>
            </p:nvSpPr>
            <p:spPr>
              <a:xfrm>
                <a:off x="3743338" y="3417989"/>
                <a:ext cx="1759633" cy="923908"/>
              </a:xfrm>
              <a:custGeom>
                <a:rect b="b" l="l" r="r" t="t"/>
                <a:pathLst>
                  <a:path extrusionOk="0" h="38633" w="73594">
                    <a:moveTo>
                      <a:pt x="8355" y="1"/>
                    </a:moveTo>
                    <a:lnTo>
                      <a:pt x="8089" y="54"/>
                    </a:lnTo>
                    <a:lnTo>
                      <a:pt x="7929" y="161"/>
                    </a:lnTo>
                    <a:lnTo>
                      <a:pt x="7769" y="373"/>
                    </a:lnTo>
                    <a:lnTo>
                      <a:pt x="7663" y="586"/>
                    </a:lnTo>
                    <a:lnTo>
                      <a:pt x="0" y="37781"/>
                    </a:lnTo>
                    <a:lnTo>
                      <a:pt x="0" y="37941"/>
                    </a:lnTo>
                    <a:lnTo>
                      <a:pt x="0" y="38101"/>
                    </a:lnTo>
                    <a:lnTo>
                      <a:pt x="54" y="38260"/>
                    </a:lnTo>
                    <a:lnTo>
                      <a:pt x="160" y="38367"/>
                    </a:lnTo>
                    <a:lnTo>
                      <a:pt x="266" y="38473"/>
                    </a:lnTo>
                    <a:lnTo>
                      <a:pt x="373" y="38526"/>
                    </a:lnTo>
                    <a:lnTo>
                      <a:pt x="533" y="38580"/>
                    </a:lnTo>
                    <a:lnTo>
                      <a:pt x="692" y="38633"/>
                    </a:lnTo>
                    <a:lnTo>
                      <a:pt x="65239" y="38633"/>
                    </a:lnTo>
                    <a:lnTo>
                      <a:pt x="65452" y="38580"/>
                    </a:lnTo>
                    <a:lnTo>
                      <a:pt x="65664" y="38473"/>
                    </a:lnTo>
                    <a:lnTo>
                      <a:pt x="65824" y="38314"/>
                    </a:lnTo>
                    <a:lnTo>
                      <a:pt x="65930" y="38048"/>
                    </a:lnTo>
                    <a:lnTo>
                      <a:pt x="73593" y="852"/>
                    </a:lnTo>
                    <a:lnTo>
                      <a:pt x="73593" y="693"/>
                    </a:lnTo>
                    <a:lnTo>
                      <a:pt x="73593" y="533"/>
                    </a:lnTo>
                    <a:lnTo>
                      <a:pt x="73540" y="427"/>
                    </a:lnTo>
                    <a:lnTo>
                      <a:pt x="73433" y="267"/>
                    </a:lnTo>
                    <a:lnTo>
                      <a:pt x="73327" y="161"/>
                    </a:lnTo>
                    <a:lnTo>
                      <a:pt x="73221" y="107"/>
                    </a:lnTo>
                    <a:lnTo>
                      <a:pt x="73061" y="54"/>
                    </a:lnTo>
                    <a:lnTo>
                      <a:pt x="729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1069b88934c_0_165"/>
              <p:cNvSpPr/>
              <p:nvPr/>
            </p:nvSpPr>
            <p:spPr>
              <a:xfrm>
                <a:off x="3743338" y="3417989"/>
                <a:ext cx="1759633" cy="923908"/>
              </a:xfrm>
              <a:custGeom>
                <a:rect b="b" l="l" r="r" t="t"/>
                <a:pathLst>
                  <a:path extrusionOk="0" fill="none" h="38633" w="73594">
                    <a:moveTo>
                      <a:pt x="692" y="38633"/>
                    </a:moveTo>
                    <a:lnTo>
                      <a:pt x="65239" y="38633"/>
                    </a:lnTo>
                    <a:lnTo>
                      <a:pt x="65239" y="38633"/>
                    </a:lnTo>
                    <a:lnTo>
                      <a:pt x="65452" y="38580"/>
                    </a:lnTo>
                    <a:lnTo>
                      <a:pt x="65664" y="38473"/>
                    </a:lnTo>
                    <a:lnTo>
                      <a:pt x="65824" y="38314"/>
                    </a:lnTo>
                    <a:lnTo>
                      <a:pt x="65930" y="38048"/>
                    </a:lnTo>
                    <a:lnTo>
                      <a:pt x="73593" y="852"/>
                    </a:lnTo>
                    <a:lnTo>
                      <a:pt x="73593" y="852"/>
                    </a:lnTo>
                    <a:lnTo>
                      <a:pt x="73593" y="693"/>
                    </a:lnTo>
                    <a:lnTo>
                      <a:pt x="73593" y="533"/>
                    </a:lnTo>
                    <a:lnTo>
                      <a:pt x="73540" y="427"/>
                    </a:lnTo>
                    <a:lnTo>
                      <a:pt x="73433" y="267"/>
                    </a:lnTo>
                    <a:lnTo>
                      <a:pt x="73327" y="161"/>
                    </a:lnTo>
                    <a:lnTo>
                      <a:pt x="73221" y="107"/>
                    </a:lnTo>
                    <a:lnTo>
                      <a:pt x="73061" y="54"/>
                    </a:lnTo>
                    <a:lnTo>
                      <a:pt x="72901" y="1"/>
                    </a:lnTo>
                    <a:lnTo>
                      <a:pt x="8355" y="1"/>
                    </a:lnTo>
                    <a:lnTo>
                      <a:pt x="8355" y="1"/>
                    </a:lnTo>
                    <a:lnTo>
                      <a:pt x="8089" y="54"/>
                    </a:lnTo>
                    <a:lnTo>
                      <a:pt x="7929" y="161"/>
                    </a:lnTo>
                    <a:lnTo>
                      <a:pt x="7769" y="373"/>
                    </a:lnTo>
                    <a:lnTo>
                      <a:pt x="7663" y="586"/>
                    </a:lnTo>
                    <a:lnTo>
                      <a:pt x="0" y="37781"/>
                    </a:lnTo>
                    <a:lnTo>
                      <a:pt x="0" y="37781"/>
                    </a:lnTo>
                    <a:lnTo>
                      <a:pt x="0" y="37941"/>
                    </a:lnTo>
                    <a:lnTo>
                      <a:pt x="0" y="38101"/>
                    </a:lnTo>
                    <a:lnTo>
                      <a:pt x="54" y="38260"/>
                    </a:lnTo>
                    <a:lnTo>
                      <a:pt x="160" y="38367"/>
                    </a:lnTo>
                    <a:lnTo>
                      <a:pt x="266" y="38473"/>
                    </a:lnTo>
                    <a:lnTo>
                      <a:pt x="373" y="38526"/>
                    </a:lnTo>
                    <a:lnTo>
                      <a:pt x="533" y="38580"/>
                    </a:lnTo>
                    <a:lnTo>
                      <a:pt x="692" y="38633"/>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1069b88934c_0_165"/>
              <p:cNvSpPr/>
              <p:nvPr/>
            </p:nvSpPr>
            <p:spPr>
              <a:xfrm>
                <a:off x="3810771" y="3487981"/>
                <a:ext cx="1612036" cy="833557"/>
              </a:xfrm>
              <a:custGeom>
                <a:rect b="b" l="l" r="r" t="t"/>
                <a:pathLst>
                  <a:path extrusionOk="0" h="34855" w="67421">
                    <a:moveTo>
                      <a:pt x="7610" y="1"/>
                    </a:moveTo>
                    <a:lnTo>
                      <a:pt x="7397" y="54"/>
                    </a:lnTo>
                    <a:lnTo>
                      <a:pt x="7238" y="160"/>
                    </a:lnTo>
                    <a:lnTo>
                      <a:pt x="7131" y="267"/>
                    </a:lnTo>
                    <a:lnTo>
                      <a:pt x="7025" y="479"/>
                    </a:lnTo>
                    <a:lnTo>
                      <a:pt x="1" y="34109"/>
                    </a:lnTo>
                    <a:lnTo>
                      <a:pt x="1" y="34269"/>
                    </a:lnTo>
                    <a:lnTo>
                      <a:pt x="1" y="34429"/>
                    </a:lnTo>
                    <a:lnTo>
                      <a:pt x="160" y="34642"/>
                    </a:lnTo>
                    <a:lnTo>
                      <a:pt x="320" y="34801"/>
                    </a:lnTo>
                    <a:lnTo>
                      <a:pt x="480" y="34854"/>
                    </a:lnTo>
                    <a:lnTo>
                      <a:pt x="59758" y="34854"/>
                    </a:lnTo>
                    <a:lnTo>
                      <a:pt x="59971" y="34801"/>
                    </a:lnTo>
                    <a:lnTo>
                      <a:pt x="60131" y="34748"/>
                    </a:lnTo>
                    <a:lnTo>
                      <a:pt x="60290" y="34588"/>
                    </a:lnTo>
                    <a:lnTo>
                      <a:pt x="60343" y="34376"/>
                    </a:lnTo>
                    <a:lnTo>
                      <a:pt x="67367" y="746"/>
                    </a:lnTo>
                    <a:lnTo>
                      <a:pt x="67421" y="586"/>
                    </a:lnTo>
                    <a:lnTo>
                      <a:pt x="67367" y="479"/>
                    </a:lnTo>
                    <a:lnTo>
                      <a:pt x="67261" y="213"/>
                    </a:lnTo>
                    <a:lnTo>
                      <a:pt x="67048" y="54"/>
                    </a:lnTo>
                    <a:lnTo>
                      <a:pt x="669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1069b88934c_0_165"/>
              <p:cNvSpPr/>
              <p:nvPr/>
            </p:nvSpPr>
            <p:spPr>
              <a:xfrm>
                <a:off x="3861680" y="3748844"/>
                <a:ext cx="1508960" cy="313071"/>
              </a:xfrm>
              <a:custGeom>
                <a:rect b="b" l="l" r="r" t="t"/>
                <a:pathLst>
                  <a:path extrusionOk="0" h="13091" w="63110">
                    <a:moveTo>
                      <a:pt x="2714" y="0"/>
                    </a:moveTo>
                    <a:lnTo>
                      <a:pt x="0" y="13090"/>
                    </a:lnTo>
                    <a:lnTo>
                      <a:pt x="60396" y="13090"/>
                    </a:lnTo>
                    <a:lnTo>
                      <a:pt x="63110" y="0"/>
                    </a:lnTo>
                    <a:close/>
                  </a:path>
                </a:pathLst>
              </a:cu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1069b88934c_0_165"/>
              <p:cNvSpPr/>
              <p:nvPr/>
            </p:nvSpPr>
            <p:spPr>
              <a:xfrm>
                <a:off x="3367962" y="4337979"/>
                <a:ext cx="1956842" cy="73826"/>
              </a:xfrm>
              <a:custGeom>
                <a:rect b="b" l="l" r="r" t="t"/>
                <a:pathLst>
                  <a:path extrusionOk="0" h="3087" w="81842">
                    <a:moveTo>
                      <a:pt x="1544" y="0"/>
                    </a:moveTo>
                    <a:lnTo>
                      <a:pt x="1225" y="53"/>
                    </a:lnTo>
                    <a:lnTo>
                      <a:pt x="959" y="160"/>
                    </a:lnTo>
                    <a:lnTo>
                      <a:pt x="693" y="266"/>
                    </a:lnTo>
                    <a:lnTo>
                      <a:pt x="426" y="479"/>
                    </a:lnTo>
                    <a:lnTo>
                      <a:pt x="267" y="692"/>
                    </a:lnTo>
                    <a:lnTo>
                      <a:pt x="107" y="958"/>
                    </a:lnTo>
                    <a:lnTo>
                      <a:pt x="54" y="1224"/>
                    </a:lnTo>
                    <a:lnTo>
                      <a:pt x="1" y="1543"/>
                    </a:lnTo>
                    <a:lnTo>
                      <a:pt x="54" y="1863"/>
                    </a:lnTo>
                    <a:lnTo>
                      <a:pt x="107" y="2129"/>
                    </a:lnTo>
                    <a:lnTo>
                      <a:pt x="267" y="2395"/>
                    </a:lnTo>
                    <a:lnTo>
                      <a:pt x="426" y="2608"/>
                    </a:lnTo>
                    <a:lnTo>
                      <a:pt x="693" y="2820"/>
                    </a:lnTo>
                    <a:lnTo>
                      <a:pt x="959" y="2980"/>
                    </a:lnTo>
                    <a:lnTo>
                      <a:pt x="1225" y="3033"/>
                    </a:lnTo>
                    <a:lnTo>
                      <a:pt x="1544" y="3087"/>
                    </a:lnTo>
                    <a:lnTo>
                      <a:pt x="80298" y="3087"/>
                    </a:lnTo>
                    <a:lnTo>
                      <a:pt x="80617" y="3033"/>
                    </a:lnTo>
                    <a:lnTo>
                      <a:pt x="80937" y="2980"/>
                    </a:lnTo>
                    <a:lnTo>
                      <a:pt x="81150" y="2820"/>
                    </a:lnTo>
                    <a:lnTo>
                      <a:pt x="81416" y="2608"/>
                    </a:lnTo>
                    <a:lnTo>
                      <a:pt x="81575" y="2395"/>
                    </a:lnTo>
                    <a:lnTo>
                      <a:pt x="81735" y="2129"/>
                    </a:lnTo>
                    <a:lnTo>
                      <a:pt x="81841" y="1863"/>
                    </a:lnTo>
                    <a:lnTo>
                      <a:pt x="81841" y="1543"/>
                    </a:lnTo>
                    <a:lnTo>
                      <a:pt x="81841" y="1224"/>
                    </a:lnTo>
                    <a:lnTo>
                      <a:pt x="81735" y="958"/>
                    </a:lnTo>
                    <a:lnTo>
                      <a:pt x="81575" y="692"/>
                    </a:lnTo>
                    <a:lnTo>
                      <a:pt x="81416" y="479"/>
                    </a:lnTo>
                    <a:lnTo>
                      <a:pt x="81150" y="266"/>
                    </a:lnTo>
                    <a:lnTo>
                      <a:pt x="80937" y="160"/>
                    </a:lnTo>
                    <a:lnTo>
                      <a:pt x="80617" y="53"/>
                    </a:lnTo>
                    <a:lnTo>
                      <a:pt x="8029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1069b88934c_0_165"/>
              <p:cNvSpPr/>
              <p:nvPr/>
            </p:nvSpPr>
            <p:spPr>
              <a:xfrm>
                <a:off x="3367962" y="4337979"/>
                <a:ext cx="1956842" cy="73826"/>
              </a:xfrm>
              <a:custGeom>
                <a:rect b="b" l="l" r="r" t="t"/>
                <a:pathLst>
                  <a:path extrusionOk="0" fill="none" h="3087" w="81842">
                    <a:moveTo>
                      <a:pt x="80298" y="3087"/>
                    </a:moveTo>
                    <a:lnTo>
                      <a:pt x="1544" y="3087"/>
                    </a:lnTo>
                    <a:lnTo>
                      <a:pt x="1544" y="3087"/>
                    </a:lnTo>
                    <a:lnTo>
                      <a:pt x="1225" y="3033"/>
                    </a:lnTo>
                    <a:lnTo>
                      <a:pt x="959" y="2980"/>
                    </a:lnTo>
                    <a:lnTo>
                      <a:pt x="693" y="2820"/>
                    </a:lnTo>
                    <a:lnTo>
                      <a:pt x="426" y="2608"/>
                    </a:lnTo>
                    <a:lnTo>
                      <a:pt x="267" y="2395"/>
                    </a:lnTo>
                    <a:lnTo>
                      <a:pt x="107" y="2129"/>
                    </a:lnTo>
                    <a:lnTo>
                      <a:pt x="54" y="1863"/>
                    </a:lnTo>
                    <a:lnTo>
                      <a:pt x="1" y="1543"/>
                    </a:lnTo>
                    <a:lnTo>
                      <a:pt x="1" y="1543"/>
                    </a:lnTo>
                    <a:lnTo>
                      <a:pt x="54" y="1224"/>
                    </a:lnTo>
                    <a:lnTo>
                      <a:pt x="107" y="958"/>
                    </a:lnTo>
                    <a:lnTo>
                      <a:pt x="267" y="692"/>
                    </a:lnTo>
                    <a:lnTo>
                      <a:pt x="426" y="479"/>
                    </a:lnTo>
                    <a:lnTo>
                      <a:pt x="693" y="266"/>
                    </a:lnTo>
                    <a:lnTo>
                      <a:pt x="959" y="160"/>
                    </a:lnTo>
                    <a:lnTo>
                      <a:pt x="1225" y="53"/>
                    </a:lnTo>
                    <a:lnTo>
                      <a:pt x="1544" y="0"/>
                    </a:lnTo>
                    <a:lnTo>
                      <a:pt x="80298" y="0"/>
                    </a:lnTo>
                    <a:lnTo>
                      <a:pt x="80298" y="0"/>
                    </a:lnTo>
                    <a:lnTo>
                      <a:pt x="80617" y="53"/>
                    </a:lnTo>
                    <a:lnTo>
                      <a:pt x="80937" y="160"/>
                    </a:lnTo>
                    <a:lnTo>
                      <a:pt x="81150" y="266"/>
                    </a:lnTo>
                    <a:lnTo>
                      <a:pt x="81416" y="479"/>
                    </a:lnTo>
                    <a:lnTo>
                      <a:pt x="81575" y="692"/>
                    </a:lnTo>
                    <a:lnTo>
                      <a:pt x="81735" y="958"/>
                    </a:lnTo>
                    <a:lnTo>
                      <a:pt x="81841" y="1224"/>
                    </a:lnTo>
                    <a:lnTo>
                      <a:pt x="81841" y="1543"/>
                    </a:lnTo>
                    <a:lnTo>
                      <a:pt x="81841" y="1543"/>
                    </a:lnTo>
                    <a:lnTo>
                      <a:pt x="81841" y="1863"/>
                    </a:lnTo>
                    <a:lnTo>
                      <a:pt x="81735" y="2129"/>
                    </a:lnTo>
                    <a:lnTo>
                      <a:pt x="81575" y="2395"/>
                    </a:lnTo>
                    <a:lnTo>
                      <a:pt x="81416" y="2608"/>
                    </a:lnTo>
                    <a:lnTo>
                      <a:pt x="81150" y="2820"/>
                    </a:lnTo>
                    <a:lnTo>
                      <a:pt x="80937" y="2980"/>
                    </a:lnTo>
                    <a:lnTo>
                      <a:pt x="80617" y="3033"/>
                    </a:lnTo>
                    <a:lnTo>
                      <a:pt x="80298" y="30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1069b88934c_0_165"/>
              <p:cNvSpPr/>
              <p:nvPr/>
            </p:nvSpPr>
            <p:spPr>
              <a:xfrm>
                <a:off x="4177228" y="4337979"/>
                <a:ext cx="325750" cy="36925"/>
              </a:xfrm>
              <a:custGeom>
                <a:rect b="b" l="l" r="r" t="t"/>
                <a:pathLst>
                  <a:path extrusionOk="0" h="1544" w="13624">
                    <a:moveTo>
                      <a:pt x="1" y="0"/>
                    </a:moveTo>
                    <a:lnTo>
                      <a:pt x="1" y="1543"/>
                    </a:lnTo>
                    <a:lnTo>
                      <a:pt x="13623" y="1543"/>
                    </a:lnTo>
                    <a:lnTo>
                      <a:pt x="13623" y="0"/>
                    </a:lnTo>
                    <a:close/>
                  </a:path>
                </a:pathLst>
              </a:cu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1069b88934c_0_165"/>
              <p:cNvSpPr/>
              <p:nvPr/>
            </p:nvSpPr>
            <p:spPr>
              <a:xfrm>
                <a:off x="3898577" y="3631768"/>
                <a:ext cx="1374108" cy="517951"/>
              </a:xfrm>
              <a:custGeom>
                <a:rect b="b" l="l" r="r" t="t"/>
                <a:pathLst>
                  <a:path extrusionOk="0" h="21658" w="57470">
                    <a:moveTo>
                      <a:pt x="49168" y="1"/>
                    </a:moveTo>
                    <a:lnTo>
                      <a:pt x="49062" y="54"/>
                    </a:lnTo>
                    <a:lnTo>
                      <a:pt x="48902" y="107"/>
                    </a:lnTo>
                    <a:lnTo>
                      <a:pt x="48743" y="213"/>
                    </a:lnTo>
                    <a:lnTo>
                      <a:pt x="48583" y="373"/>
                    </a:lnTo>
                    <a:lnTo>
                      <a:pt x="48477" y="533"/>
                    </a:lnTo>
                    <a:lnTo>
                      <a:pt x="48370" y="799"/>
                    </a:lnTo>
                    <a:lnTo>
                      <a:pt x="43049" y="14315"/>
                    </a:lnTo>
                    <a:lnTo>
                      <a:pt x="42943" y="14581"/>
                    </a:lnTo>
                    <a:lnTo>
                      <a:pt x="42783" y="14740"/>
                    </a:lnTo>
                    <a:lnTo>
                      <a:pt x="42570" y="14847"/>
                    </a:lnTo>
                    <a:lnTo>
                      <a:pt x="42357" y="14847"/>
                    </a:lnTo>
                    <a:lnTo>
                      <a:pt x="42144" y="14793"/>
                    </a:lnTo>
                    <a:lnTo>
                      <a:pt x="41932" y="14581"/>
                    </a:lnTo>
                    <a:lnTo>
                      <a:pt x="41825" y="14261"/>
                    </a:lnTo>
                    <a:lnTo>
                      <a:pt x="41719" y="13889"/>
                    </a:lnTo>
                    <a:lnTo>
                      <a:pt x="41666" y="13410"/>
                    </a:lnTo>
                    <a:lnTo>
                      <a:pt x="41666" y="13144"/>
                    </a:lnTo>
                    <a:lnTo>
                      <a:pt x="41559" y="12931"/>
                    </a:lnTo>
                    <a:lnTo>
                      <a:pt x="41453" y="12718"/>
                    </a:lnTo>
                    <a:lnTo>
                      <a:pt x="41346" y="12505"/>
                    </a:lnTo>
                    <a:lnTo>
                      <a:pt x="41240" y="12399"/>
                    </a:lnTo>
                    <a:lnTo>
                      <a:pt x="41080" y="12293"/>
                    </a:lnTo>
                    <a:lnTo>
                      <a:pt x="40921" y="12186"/>
                    </a:lnTo>
                    <a:lnTo>
                      <a:pt x="40761" y="12133"/>
                    </a:lnTo>
                    <a:lnTo>
                      <a:pt x="40495" y="12133"/>
                    </a:lnTo>
                    <a:lnTo>
                      <a:pt x="40229" y="12293"/>
                    </a:lnTo>
                    <a:lnTo>
                      <a:pt x="40069" y="12346"/>
                    </a:lnTo>
                    <a:lnTo>
                      <a:pt x="39910" y="12505"/>
                    </a:lnTo>
                    <a:lnTo>
                      <a:pt x="39803" y="12665"/>
                    </a:lnTo>
                    <a:lnTo>
                      <a:pt x="39697" y="12878"/>
                    </a:lnTo>
                    <a:lnTo>
                      <a:pt x="39165" y="14261"/>
                    </a:lnTo>
                    <a:lnTo>
                      <a:pt x="39005" y="14474"/>
                    </a:lnTo>
                    <a:lnTo>
                      <a:pt x="38845" y="14634"/>
                    </a:lnTo>
                    <a:lnTo>
                      <a:pt x="38686" y="14740"/>
                    </a:lnTo>
                    <a:lnTo>
                      <a:pt x="38473" y="14793"/>
                    </a:lnTo>
                    <a:lnTo>
                      <a:pt x="38260" y="14687"/>
                    </a:lnTo>
                    <a:lnTo>
                      <a:pt x="38100" y="14527"/>
                    </a:lnTo>
                    <a:lnTo>
                      <a:pt x="37941" y="14261"/>
                    </a:lnTo>
                    <a:lnTo>
                      <a:pt x="37834" y="13889"/>
                    </a:lnTo>
                    <a:lnTo>
                      <a:pt x="37728" y="13091"/>
                    </a:lnTo>
                    <a:lnTo>
                      <a:pt x="37621" y="12665"/>
                    </a:lnTo>
                    <a:lnTo>
                      <a:pt x="37409" y="12293"/>
                    </a:lnTo>
                    <a:lnTo>
                      <a:pt x="37249" y="12133"/>
                    </a:lnTo>
                    <a:lnTo>
                      <a:pt x="37143" y="12026"/>
                    </a:lnTo>
                    <a:lnTo>
                      <a:pt x="36983" y="11973"/>
                    </a:lnTo>
                    <a:lnTo>
                      <a:pt x="36770" y="11920"/>
                    </a:lnTo>
                    <a:lnTo>
                      <a:pt x="36610" y="11920"/>
                    </a:lnTo>
                    <a:lnTo>
                      <a:pt x="36451" y="11973"/>
                    </a:lnTo>
                    <a:lnTo>
                      <a:pt x="36185" y="12080"/>
                    </a:lnTo>
                    <a:lnTo>
                      <a:pt x="35919" y="12346"/>
                    </a:lnTo>
                    <a:lnTo>
                      <a:pt x="35759" y="12718"/>
                    </a:lnTo>
                    <a:lnTo>
                      <a:pt x="34003" y="17348"/>
                    </a:lnTo>
                    <a:lnTo>
                      <a:pt x="33843" y="17667"/>
                    </a:lnTo>
                    <a:lnTo>
                      <a:pt x="33684" y="17827"/>
                    </a:lnTo>
                    <a:lnTo>
                      <a:pt x="33471" y="17933"/>
                    </a:lnTo>
                    <a:lnTo>
                      <a:pt x="33258" y="17933"/>
                    </a:lnTo>
                    <a:lnTo>
                      <a:pt x="33152" y="17880"/>
                    </a:lnTo>
                    <a:lnTo>
                      <a:pt x="33045" y="17827"/>
                    </a:lnTo>
                    <a:lnTo>
                      <a:pt x="32886" y="17667"/>
                    </a:lnTo>
                    <a:lnTo>
                      <a:pt x="32832" y="17507"/>
                    </a:lnTo>
                    <a:lnTo>
                      <a:pt x="32726" y="17348"/>
                    </a:lnTo>
                    <a:lnTo>
                      <a:pt x="32673" y="17135"/>
                    </a:lnTo>
                    <a:lnTo>
                      <a:pt x="32673" y="16922"/>
                    </a:lnTo>
                    <a:lnTo>
                      <a:pt x="32673" y="16656"/>
                    </a:lnTo>
                    <a:lnTo>
                      <a:pt x="34322" y="2289"/>
                    </a:lnTo>
                    <a:lnTo>
                      <a:pt x="34322" y="1916"/>
                    </a:lnTo>
                    <a:lnTo>
                      <a:pt x="34269" y="1650"/>
                    </a:lnTo>
                    <a:lnTo>
                      <a:pt x="34216" y="1384"/>
                    </a:lnTo>
                    <a:lnTo>
                      <a:pt x="34109" y="1118"/>
                    </a:lnTo>
                    <a:lnTo>
                      <a:pt x="33950" y="958"/>
                    </a:lnTo>
                    <a:lnTo>
                      <a:pt x="33790" y="799"/>
                    </a:lnTo>
                    <a:lnTo>
                      <a:pt x="33630" y="692"/>
                    </a:lnTo>
                    <a:lnTo>
                      <a:pt x="33418" y="586"/>
                    </a:lnTo>
                    <a:lnTo>
                      <a:pt x="33152" y="586"/>
                    </a:lnTo>
                    <a:lnTo>
                      <a:pt x="32992" y="639"/>
                    </a:lnTo>
                    <a:lnTo>
                      <a:pt x="32832" y="692"/>
                    </a:lnTo>
                    <a:lnTo>
                      <a:pt x="32673" y="799"/>
                    </a:lnTo>
                    <a:lnTo>
                      <a:pt x="32566" y="958"/>
                    </a:lnTo>
                    <a:lnTo>
                      <a:pt x="32407" y="1171"/>
                    </a:lnTo>
                    <a:lnTo>
                      <a:pt x="32300" y="1437"/>
                    </a:lnTo>
                    <a:lnTo>
                      <a:pt x="26926" y="16390"/>
                    </a:lnTo>
                    <a:lnTo>
                      <a:pt x="26766" y="16656"/>
                    </a:lnTo>
                    <a:lnTo>
                      <a:pt x="26606" y="16869"/>
                    </a:lnTo>
                    <a:lnTo>
                      <a:pt x="26447" y="16975"/>
                    </a:lnTo>
                    <a:lnTo>
                      <a:pt x="26234" y="16975"/>
                    </a:lnTo>
                    <a:lnTo>
                      <a:pt x="26021" y="16922"/>
                    </a:lnTo>
                    <a:lnTo>
                      <a:pt x="25808" y="16709"/>
                    </a:lnTo>
                    <a:lnTo>
                      <a:pt x="25649" y="16390"/>
                    </a:lnTo>
                    <a:lnTo>
                      <a:pt x="25542" y="15964"/>
                    </a:lnTo>
                    <a:lnTo>
                      <a:pt x="25170" y="10058"/>
                    </a:lnTo>
                    <a:lnTo>
                      <a:pt x="25117" y="9792"/>
                    </a:lnTo>
                    <a:lnTo>
                      <a:pt x="25063" y="9525"/>
                    </a:lnTo>
                    <a:lnTo>
                      <a:pt x="24957" y="9313"/>
                    </a:lnTo>
                    <a:lnTo>
                      <a:pt x="24850" y="9153"/>
                    </a:lnTo>
                    <a:lnTo>
                      <a:pt x="24691" y="8993"/>
                    </a:lnTo>
                    <a:lnTo>
                      <a:pt x="24584" y="8887"/>
                    </a:lnTo>
                    <a:lnTo>
                      <a:pt x="24425" y="8781"/>
                    </a:lnTo>
                    <a:lnTo>
                      <a:pt x="23999" y="8781"/>
                    </a:lnTo>
                    <a:lnTo>
                      <a:pt x="23680" y="8887"/>
                    </a:lnTo>
                    <a:lnTo>
                      <a:pt x="23573" y="8993"/>
                    </a:lnTo>
                    <a:lnTo>
                      <a:pt x="23414" y="9100"/>
                    </a:lnTo>
                    <a:lnTo>
                      <a:pt x="23307" y="9259"/>
                    </a:lnTo>
                    <a:lnTo>
                      <a:pt x="23201" y="9472"/>
                    </a:lnTo>
                    <a:lnTo>
                      <a:pt x="21019" y="14793"/>
                    </a:lnTo>
                    <a:lnTo>
                      <a:pt x="20913" y="15006"/>
                    </a:lnTo>
                    <a:lnTo>
                      <a:pt x="20753" y="15219"/>
                    </a:lnTo>
                    <a:lnTo>
                      <a:pt x="20540" y="15326"/>
                    </a:lnTo>
                    <a:lnTo>
                      <a:pt x="20381" y="15326"/>
                    </a:lnTo>
                    <a:lnTo>
                      <a:pt x="20115" y="15219"/>
                    </a:lnTo>
                    <a:lnTo>
                      <a:pt x="19955" y="15060"/>
                    </a:lnTo>
                    <a:lnTo>
                      <a:pt x="19795" y="14847"/>
                    </a:lnTo>
                    <a:lnTo>
                      <a:pt x="19742" y="14527"/>
                    </a:lnTo>
                    <a:lnTo>
                      <a:pt x="18359" y="6812"/>
                    </a:lnTo>
                    <a:lnTo>
                      <a:pt x="18199" y="6386"/>
                    </a:lnTo>
                    <a:lnTo>
                      <a:pt x="17986" y="6067"/>
                    </a:lnTo>
                    <a:lnTo>
                      <a:pt x="17720" y="5801"/>
                    </a:lnTo>
                    <a:lnTo>
                      <a:pt x="17560" y="5747"/>
                    </a:lnTo>
                    <a:lnTo>
                      <a:pt x="17401" y="5694"/>
                    </a:lnTo>
                    <a:lnTo>
                      <a:pt x="17081" y="5747"/>
                    </a:lnTo>
                    <a:lnTo>
                      <a:pt x="16815" y="5907"/>
                    </a:lnTo>
                    <a:lnTo>
                      <a:pt x="16603" y="6120"/>
                    </a:lnTo>
                    <a:lnTo>
                      <a:pt x="16390" y="6439"/>
                    </a:lnTo>
                    <a:lnTo>
                      <a:pt x="10856" y="19849"/>
                    </a:lnTo>
                    <a:lnTo>
                      <a:pt x="10696" y="20115"/>
                    </a:lnTo>
                    <a:lnTo>
                      <a:pt x="10536" y="20274"/>
                    </a:lnTo>
                    <a:lnTo>
                      <a:pt x="10324" y="20381"/>
                    </a:lnTo>
                    <a:lnTo>
                      <a:pt x="10111" y="20381"/>
                    </a:lnTo>
                    <a:lnTo>
                      <a:pt x="9898" y="20221"/>
                    </a:lnTo>
                    <a:lnTo>
                      <a:pt x="9685" y="20008"/>
                    </a:lnTo>
                    <a:lnTo>
                      <a:pt x="9525" y="19636"/>
                    </a:lnTo>
                    <a:lnTo>
                      <a:pt x="9525" y="19423"/>
                    </a:lnTo>
                    <a:lnTo>
                      <a:pt x="9525" y="19157"/>
                    </a:lnTo>
                    <a:lnTo>
                      <a:pt x="10004" y="8408"/>
                    </a:lnTo>
                    <a:lnTo>
                      <a:pt x="10057" y="7663"/>
                    </a:lnTo>
                    <a:lnTo>
                      <a:pt x="10164" y="6812"/>
                    </a:lnTo>
                    <a:lnTo>
                      <a:pt x="10324" y="6013"/>
                    </a:lnTo>
                    <a:lnTo>
                      <a:pt x="10430" y="5215"/>
                    </a:lnTo>
                    <a:lnTo>
                      <a:pt x="10430" y="4470"/>
                    </a:lnTo>
                    <a:lnTo>
                      <a:pt x="10377" y="4151"/>
                    </a:lnTo>
                    <a:lnTo>
                      <a:pt x="10324" y="3832"/>
                    </a:lnTo>
                    <a:lnTo>
                      <a:pt x="10164" y="3406"/>
                    </a:lnTo>
                    <a:lnTo>
                      <a:pt x="10004" y="3193"/>
                    </a:lnTo>
                    <a:lnTo>
                      <a:pt x="9845" y="3034"/>
                    </a:lnTo>
                    <a:lnTo>
                      <a:pt x="9685" y="2874"/>
                    </a:lnTo>
                    <a:lnTo>
                      <a:pt x="9472" y="2768"/>
                    </a:lnTo>
                    <a:lnTo>
                      <a:pt x="9259" y="2714"/>
                    </a:lnTo>
                    <a:lnTo>
                      <a:pt x="8993" y="2661"/>
                    </a:lnTo>
                    <a:lnTo>
                      <a:pt x="8780" y="2714"/>
                    </a:lnTo>
                    <a:lnTo>
                      <a:pt x="8514" y="2768"/>
                    </a:lnTo>
                    <a:lnTo>
                      <a:pt x="8248" y="2927"/>
                    </a:lnTo>
                    <a:lnTo>
                      <a:pt x="8035" y="3087"/>
                    </a:lnTo>
                    <a:lnTo>
                      <a:pt x="7663" y="3459"/>
                    </a:lnTo>
                    <a:lnTo>
                      <a:pt x="7344" y="3885"/>
                    </a:lnTo>
                    <a:lnTo>
                      <a:pt x="7024" y="4311"/>
                    </a:lnTo>
                    <a:lnTo>
                      <a:pt x="6811" y="4790"/>
                    </a:lnTo>
                    <a:lnTo>
                      <a:pt x="6652" y="5322"/>
                    </a:lnTo>
                    <a:lnTo>
                      <a:pt x="6439" y="5854"/>
                    </a:lnTo>
                    <a:lnTo>
                      <a:pt x="6173" y="6971"/>
                    </a:lnTo>
                    <a:lnTo>
                      <a:pt x="4098" y="16124"/>
                    </a:lnTo>
                    <a:lnTo>
                      <a:pt x="3778" y="17348"/>
                    </a:lnTo>
                    <a:lnTo>
                      <a:pt x="3619" y="17880"/>
                    </a:lnTo>
                    <a:lnTo>
                      <a:pt x="3353" y="18412"/>
                    </a:lnTo>
                    <a:lnTo>
                      <a:pt x="3087" y="18891"/>
                    </a:lnTo>
                    <a:lnTo>
                      <a:pt x="2767" y="19317"/>
                    </a:lnTo>
                    <a:lnTo>
                      <a:pt x="2395" y="19636"/>
                    </a:lnTo>
                    <a:lnTo>
                      <a:pt x="1916" y="19902"/>
                    </a:lnTo>
                    <a:lnTo>
                      <a:pt x="1597" y="20008"/>
                    </a:lnTo>
                    <a:lnTo>
                      <a:pt x="1224" y="20061"/>
                    </a:lnTo>
                    <a:lnTo>
                      <a:pt x="852" y="19955"/>
                    </a:lnTo>
                    <a:lnTo>
                      <a:pt x="745" y="19902"/>
                    </a:lnTo>
                    <a:lnTo>
                      <a:pt x="586" y="19795"/>
                    </a:lnTo>
                    <a:lnTo>
                      <a:pt x="426" y="19529"/>
                    </a:lnTo>
                    <a:lnTo>
                      <a:pt x="320" y="19210"/>
                    </a:lnTo>
                    <a:lnTo>
                      <a:pt x="320" y="18838"/>
                    </a:lnTo>
                    <a:lnTo>
                      <a:pt x="320" y="18465"/>
                    </a:lnTo>
                    <a:lnTo>
                      <a:pt x="532" y="16496"/>
                    </a:lnTo>
                    <a:lnTo>
                      <a:pt x="745" y="14527"/>
                    </a:lnTo>
                    <a:lnTo>
                      <a:pt x="1065" y="12559"/>
                    </a:lnTo>
                    <a:lnTo>
                      <a:pt x="1490" y="10590"/>
                    </a:lnTo>
                    <a:lnTo>
                      <a:pt x="1171" y="10483"/>
                    </a:lnTo>
                    <a:lnTo>
                      <a:pt x="745" y="12452"/>
                    </a:lnTo>
                    <a:lnTo>
                      <a:pt x="426" y="14474"/>
                    </a:lnTo>
                    <a:lnTo>
                      <a:pt x="160" y="16443"/>
                    </a:lnTo>
                    <a:lnTo>
                      <a:pt x="0" y="18465"/>
                    </a:lnTo>
                    <a:lnTo>
                      <a:pt x="0" y="18891"/>
                    </a:lnTo>
                    <a:lnTo>
                      <a:pt x="0" y="19263"/>
                    </a:lnTo>
                    <a:lnTo>
                      <a:pt x="107" y="19689"/>
                    </a:lnTo>
                    <a:lnTo>
                      <a:pt x="213" y="19849"/>
                    </a:lnTo>
                    <a:lnTo>
                      <a:pt x="320" y="20008"/>
                    </a:lnTo>
                    <a:lnTo>
                      <a:pt x="532" y="20168"/>
                    </a:lnTo>
                    <a:lnTo>
                      <a:pt x="745" y="20274"/>
                    </a:lnTo>
                    <a:lnTo>
                      <a:pt x="958" y="20328"/>
                    </a:lnTo>
                    <a:lnTo>
                      <a:pt x="1171" y="20381"/>
                    </a:lnTo>
                    <a:lnTo>
                      <a:pt x="1650" y="20328"/>
                    </a:lnTo>
                    <a:lnTo>
                      <a:pt x="2076" y="20221"/>
                    </a:lnTo>
                    <a:lnTo>
                      <a:pt x="2555" y="19902"/>
                    </a:lnTo>
                    <a:lnTo>
                      <a:pt x="2980" y="19529"/>
                    </a:lnTo>
                    <a:lnTo>
                      <a:pt x="3353" y="19104"/>
                    </a:lnTo>
                    <a:lnTo>
                      <a:pt x="3672" y="18625"/>
                    </a:lnTo>
                    <a:lnTo>
                      <a:pt x="3885" y="18039"/>
                    </a:lnTo>
                    <a:lnTo>
                      <a:pt x="4098" y="17454"/>
                    </a:lnTo>
                    <a:lnTo>
                      <a:pt x="4417" y="16230"/>
                    </a:lnTo>
                    <a:lnTo>
                      <a:pt x="6492" y="7025"/>
                    </a:lnTo>
                    <a:lnTo>
                      <a:pt x="6758" y="5960"/>
                    </a:lnTo>
                    <a:lnTo>
                      <a:pt x="6918" y="5428"/>
                    </a:lnTo>
                    <a:lnTo>
                      <a:pt x="7131" y="4949"/>
                    </a:lnTo>
                    <a:lnTo>
                      <a:pt x="7344" y="4524"/>
                    </a:lnTo>
                    <a:lnTo>
                      <a:pt x="7556" y="4098"/>
                    </a:lnTo>
                    <a:lnTo>
                      <a:pt x="7876" y="3725"/>
                    </a:lnTo>
                    <a:lnTo>
                      <a:pt x="8248" y="3353"/>
                    </a:lnTo>
                    <a:lnTo>
                      <a:pt x="8621" y="3087"/>
                    </a:lnTo>
                    <a:lnTo>
                      <a:pt x="8834" y="3034"/>
                    </a:lnTo>
                    <a:lnTo>
                      <a:pt x="9206" y="3034"/>
                    </a:lnTo>
                    <a:lnTo>
                      <a:pt x="9366" y="3087"/>
                    </a:lnTo>
                    <a:lnTo>
                      <a:pt x="9632" y="3300"/>
                    </a:lnTo>
                    <a:lnTo>
                      <a:pt x="9845" y="3566"/>
                    </a:lnTo>
                    <a:lnTo>
                      <a:pt x="10004" y="3885"/>
                    </a:lnTo>
                    <a:lnTo>
                      <a:pt x="10057" y="4204"/>
                    </a:lnTo>
                    <a:lnTo>
                      <a:pt x="10111" y="4524"/>
                    </a:lnTo>
                    <a:lnTo>
                      <a:pt x="10057" y="5215"/>
                    </a:lnTo>
                    <a:lnTo>
                      <a:pt x="10004" y="6013"/>
                    </a:lnTo>
                    <a:lnTo>
                      <a:pt x="9845" y="6758"/>
                    </a:lnTo>
                    <a:lnTo>
                      <a:pt x="9738" y="7610"/>
                    </a:lnTo>
                    <a:lnTo>
                      <a:pt x="9632" y="8355"/>
                    </a:lnTo>
                    <a:lnTo>
                      <a:pt x="9153" y="19157"/>
                    </a:lnTo>
                    <a:lnTo>
                      <a:pt x="9153" y="19476"/>
                    </a:lnTo>
                    <a:lnTo>
                      <a:pt x="9206" y="19795"/>
                    </a:lnTo>
                    <a:lnTo>
                      <a:pt x="9312" y="20008"/>
                    </a:lnTo>
                    <a:lnTo>
                      <a:pt x="9419" y="20221"/>
                    </a:lnTo>
                    <a:lnTo>
                      <a:pt x="9579" y="20381"/>
                    </a:lnTo>
                    <a:lnTo>
                      <a:pt x="9738" y="20540"/>
                    </a:lnTo>
                    <a:lnTo>
                      <a:pt x="9898" y="20647"/>
                    </a:lnTo>
                    <a:lnTo>
                      <a:pt x="10057" y="20700"/>
                    </a:lnTo>
                    <a:lnTo>
                      <a:pt x="10324" y="20700"/>
                    </a:lnTo>
                    <a:lnTo>
                      <a:pt x="10643" y="20594"/>
                    </a:lnTo>
                    <a:lnTo>
                      <a:pt x="10749" y="20487"/>
                    </a:lnTo>
                    <a:lnTo>
                      <a:pt x="10909" y="20381"/>
                    </a:lnTo>
                    <a:lnTo>
                      <a:pt x="11015" y="20168"/>
                    </a:lnTo>
                    <a:lnTo>
                      <a:pt x="11122" y="19955"/>
                    </a:lnTo>
                    <a:lnTo>
                      <a:pt x="16709" y="6599"/>
                    </a:lnTo>
                    <a:lnTo>
                      <a:pt x="16815" y="6333"/>
                    </a:lnTo>
                    <a:lnTo>
                      <a:pt x="16975" y="6173"/>
                    </a:lnTo>
                    <a:lnTo>
                      <a:pt x="17188" y="6067"/>
                    </a:lnTo>
                    <a:lnTo>
                      <a:pt x="17348" y="6067"/>
                    </a:lnTo>
                    <a:lnTo>
                      <a:pt x="17560" y="6120"/>
                    </a:lnTo>
                    <a:lnTo>
                      <a:pt x="17773" y="6280"/>
                    </a:lnTo>
                    <a:lnTo>
                      <a:pt x="17933" y="6546"/>
                    </a:lnTo>
                    <a:lnTo>
                      <a:pt x="17986" y="6865"/>
                    </a:lnTo>
                    <a:lnTo>
                      <a:pt x="19370" y="14581"/>
                    </a:lnTo>
                    <a:lnTo>
                      <a:pt x="19529" y="15006"/>
                    </a:lnTo>
                    <a:lnTo>
                      <a:pt x="19742" y="15326"/>
                    </a:lnTo>
                    <a:lnTo>
                      <a:pt x="20008" y="15538"/>
                    </a:lnTo>
                    <a:lnTo>
                      <a:pt x="20168" y="15645"/>
                    </a:lnTo>
                    <a:lnTo>
                      <a:pt x="20647" y="15645"/>
                    </a:lnTo>
                    <a:lnTo>
                      <a:pt x="20913" y="15485"/>
                    </a:lnTo>
                    <a:lnTo>
                      <a:pt x="21126" y="15272"/>
                    </a:lnTo>
                    <a:lnTo>
                      <a:pt x="21338" y="14900"/>
                    </a:lnTo>
                    <a:lnTo>
                      <a:pt x="23520" y="9632"/>
                    </a:lnTo>
                    <a:lnTo>
                      <a:pt x="23627" y="9366"/>
                    </a:lnTo>
                    <a:lnTo>
                      <a:pt x="23786" y="9206"/>
                    </a:lnTo>
                    <a:lnTo>
                      <a:pt x="23999" y="9100"/>
                    </a:lnTo>
                    <a:lnTo>
                      <a:pt x="24212" y="9100"/>
                    </a:lnTo>
                    <a:lnTo>
                      <a:pt x="24425" y="9153"/>
                    </a:lnTo>
                    <a:lnTo>
                      <a:pt x="24584" y="9366"/>
                    </a:lnTo>
                    <a:lnTo>
                      <a:pt x="24744" y="9685"/>
                    </a:lnTo>
                    <a:lnTo>
                      <a:pt x="24850" y="10111"/>
                    </a:lnTo>
                    <a:lnTo>
                      <a:pt x="25223" y="16017"/>
                    </a:lnTo>
                    <a:lnTo>
                      <a:pt x="25276" y="16283"/>
                    </a:lnTo>
                    <a:lnTo>
                      <a:pt x="25329" y="16549"/>
                    </a:lnTo>
                    <a:lnTo>
                      <a:pt x="25436" y="16762"/>
                    </a:lnTo>
                    <a:lnTo>
                      <a:pt x="25542" y="16922"/>
                    </a:lnTo>
                    <a:lnTo>
                      <a:pt x="25702" y="17082"/>
                    </a:lnTo>
                    <a:lnTo>
                      <a:pt x="25861" y="17188"/>
                    </a:lnTo>
                    <a:lnTo>
                      <a:pt x="26021" y="17294"/>
                    </a:lnTo>
                    <a:lnTo>
                      <a:pt x="26447" y="17294"/>
                    </a:lnTo>
                    <a:lnTo>
                      <a:pt x="26766" y="17188"/>
                    </a:lnTo>
                    <a:lnTo>
                      <a:pt x="26873" y="17082"/>
                    </a:lnTo>
                    <a:lnTo>
                      <a:pt x="27032" y="16922"/>
                    </a:lnTo>
                    <a:lnTo>
                      <a:pt x="27139" y="16762"/>
                    </a:lnTo>
                    <a:lnTo>
                      <a:pt x="27245" y="16496"/>
                    </a:lnTo>
                    <a:lnTo>
                      <a:pt x="32619" y="1544"/>
                    </a:lnTo>
                    <a:lnTo>
                      <a:pt x="32779" y="1224"/>
                    </a:lnTo>
                    <a:lnTo>
                      <a:pt x="32939" y="1065"/>
                    </a:lnTo>
                    <a:lnTo>
                      <a:pt x="33152" y="958"/>
                    </a:lnTo>
                    <a:lnTo>
                      <a:pt x="33364" y="958"/>
                    </a:lnTo>
                    <a:lnTo>
                      <a:pt x="33471" y="1012"/>
                    </a:lnTo>
                    <a:lnTo>
                      <a:pt x="33630" y="1065"/>
                    </a:lnTo>
                    <a:lnTo>
                      <a:pt x="33737" y="1171"/>
                    </a:lnTo>
                    <a:lnTo>
                      <a:pt x="33843" y="1331"/>
                    </a:lnTo>
                    <a:lnTo>
                      <a:pt x="33897" y="1544"/>
                    </a:lnTo>
                    <a:lnTo>
                      <a:pt x="33950" y="1757"/>
                    </a:lnTo>
                    <a:lnTo>
                      <a:pt x="34003" y="1969"/>
                    </a:lnTo>
                    <a:lnTo>
                      <a:pt x="33950" y="2235"/>
                    </a:lnTo>
                    <a:lnTo>
                      <a:pt x="32353" y="16603"/>
                    </a:lnTo>
                    <a:lnTo>
                      <a:pt x="32300" y="16922"/>
                    </a:lnTo>
                    <a:lnTo>
                      <a:pt x="32353" y="17241"/>
                    </a:lnTo>
                    <a:lnTo>
                      <a:pt x="32407" y="17507"/>
                    </a:lnTo>
                    <a:lnTo>
                      <a:pt x="32513" y="17720"/>
                    </a:lnTo>
                    <a:lnTo>
                      <a:pt x="32673" y="17933"/>
                    </a:lnTo>
                    <a:lnTo>
                      <a:pt x="32832" y="18093"/>
                    </a:lnTo>
                    <a:lnTo>
                      <a:pt x="32992" y="18199"/>
                    </a:lnTo>
                    <a:lnTo>
                      <a:pt x="33205" y="18252"/>
                    </a:lnTo>
                    <a:lnTo>
                      <a:pt x="33471" y="18305"/>
                    </a:lnTo>
                    <a:lnTo>
                      <a:pt x="33630" y="18252"/>
                    </a:lnTo>
                    <a:lnTo>
                      <a:pt x="33790" y="18199"/>
                    </a:lnTo>
                    <a:lnTo>
                      <a:pt x="33950" y="18093"/>
                    </a:lnTo>
                    <a:lnTo>
                      <a:pt x="34109" y="17933"/>
                    </a:lnTo>
                    <a:lnTo>
                      <a:pt x="34216" y="17720"/>
                    </a:lnTo>
                    <a:lnTo>
                      <a:pt x="34322" y="17507"/>
                    </a:lnTo>
                    <a:lnTo>
                      <a:pt x="36078" y="12825"/>
                    </a:lnTo>
                    <a:lnTo>
                      <a:pt x="36185" y="12559"/>
                    </a:lnTo>
                    <a:lnTo>
                      <a:pt x="36344" y="12399"/>
                    </a:lnTo>
                    <a:lnTo>
                      <a:pt x="36557" y="12293"/>
                    </a:lnTo>
                    <a:lnTo>
                      <a:pt x="36770" y="12239"/>
                    </a:lnTo>
                    <a:lnTo>
                      <a:pt x="36930" y="12346"/>
                    </a:lnTo>
                    <a:lnTo>
                      <a:pt x="37143" y="12505"/>
                    </a:lnTo>
                    <a:lnTo>
                      <a:pt x="37302" y="12771"/>
                    </a:lnTo>
                    <a:lnTo>
                      <a:pt x="37409" y="13144"/>
                    </a:lnTo>
                    <a:lnTo>
                      <a:pt x="37515" y="13942"/>
                    </a:lnTo>
                    <a:lnTo>
                      <a:pt x="37621" y="14368"/>
                    </a:lnTo>
                    <a:lnTo>
                      <a:pt x="37834" y="14740"/>
                    </a:lnTo>
                    <a:lnTo>
                      <a:pt x="37941" y="14900"/>
                    </a:lnTo>
                    <a:lnTo>
                      <a:pt x="38100" y="15006"/>
                    </a:lnTo>
                    <a:lnTo>
                      <a:pt x="38260" y="15060"/>
                    </a:lnTo>
                    <a:lnTo>
                      <a:pt x="38420" y="15113"/>
                    </a:lnTo>
                    <a:lnTo>
                      <a:pt x="38739" y="15060"/>
                    </a:lnTo>
                    <a:lnTo>
                      <a:pt x="39058" y="14953"/>
                    </a:lnTo>
                    <a:lnTo>
                      <a:pt x="39271" y="14687"/>
                    </a:lnTo>
                    <a:lnTo>
                      <a:pt x="39484" y="14368"/>
                    </a:lnTo>
                    <a:lnTo>
                      <a:pt x="40016" y="13037"/>
                    </a:lnTo>
                    <a:lnTo>
                      <a:pt x="40176" y="12771"/>
                    </a:lnTo>
                    <a:lnTo>
                      <a:pt x="40335" y="12612"/>
                    </a:lnTo>
                    <a:lnTo>
                      <a:pt x="40495" y="12505"/>
                    </a:lnTo>
                    <a:lnTo>
                      <a:pt x="40708" y="12505"/>
                    </a:lnTo>
                    <a:lnTo>
                      <a:pt x="40921" y="12559"/>
                    </a:lnTo>
                    <a:lnTo>
                      <a:pt x="41133" y="12771"/>
                    </a:lnTo>
                    <a:lnTo>
                      <a:pt x="41293" y="13037"/>
                    </a:lnTo>
                    <a:lnTo>
                      <a:pt x="41346" y="13463"/>
                    </a:lnTo>
                    <a:lnTo>
                      <a:pt x="41399" y="13889"/>
                    </a:lnTo>
                    <a:lnTo>
                      <a:pt x="41453" y="14208"/>
                    </a:lnTo>
                    <a:lnTo>
                      <a:pt x="41506" y="14421"/>
                    </a:lnTo>
                    <a:lnTo>
                      <a:pt x="41612" y="14634"/>
                    </a:lnTo>
                    <a:lnTo>
                      <a:pt x="41719" y="14847"/>
                    </a:lnTo>
                    <a:lnTo>
                      <a:pt x="41878" y="14953"/>
                    </a:lnTo>
                    <a:lnTo>
                      <a:pt x="41985" y="15060"/>
                    </a:lnTo>
                    <a:lnTo>
                      <a:pt x="42144" y="15166"/>
                    </a:lnTo>
                    <a:lnTo>
                      <a:pt x="42570" y="15166"/>
                    </a:lnTo>
                    <a:lnTo>
                      <a:pt x="42889" y="15060"/>
                    </a:lnTo>
                    <a:lnTo>
                      <a:pt x="42996" y="14953"/>
                    </a:lnTo>
                    <a:lnTo>
                      <a:pt x="43155" y="14847"/>
                    </a:lnTo>
                    <a:lnTo>
                      <a:pt x="43262" y="14634"/>
                    </a:lnTo>
                    <a:lnTo>
                      <a:pt x="43368" y="14421"/>
                    </a:lnTo>
                    <a:lnTo>
                      <a:pt x="48690" y="905"/>
                    </a:lnTo>
                    <a:lnTo>
                      <a:pt x="48796" y="639"/>
                    </a:lnTo>
                    <a:lnTo>
                      <a:pt x="49009" y="479"/>
                    </a:lnTo>
                    <a:lnTo>
                      <a:pt x="49168" y="373"/>
                    </a:lnTo>
                    <a:lnTo>
                      <a:pt x="49381" y="373"/>
                    </a:lnTo>
                    <a:lnTo>
                      <a:pt x="49541" y="426"/>
                    </a:lnTo>
                    <a:lnTo>
                      <a:pt x="49647" y="533"/>
                    </a:lnTo>
                    <a:lnTo>
                      <a:pt x="49754" y="639"/>
                    </a:lnTo>
                    <a:lnTo>
                      <a:pt x="49860" y="799"/>
                    </a:lnTo>
                    <a:lnTo>
                      <a:pt x="49967" y="958"/>
                    </a:lnTo>
                    <a:lnTo>
                      <a:pt x="50020" y="1171"/>
                    </a:lnTo>
                    <a:lnTo>
                      <a:pt x="50020" y="1437"/>
                    </a:lnTo>
                    <a:lnTo>
                      <a:pt x="50020" y="1703"/>
                    </a:lnTo>
                    <a:lnTo>
                      <a:pt x="47519" y="19955"/>
                    </a:lnTo>
                    <a:lnTo>
                      <a:pt x="47519" y="20274"/>
                    </a:lnTo>
                    <a:lnTo>
                      <a:pt x="47572" y="20594"/>
                    </a:lnTo>
                    <a:lnTo>
                      <a:pt x="47625" y="20860"/>
                    </a:lnTo>
                    <a:lnTo>
                      <a:pt x="47732" y="21072"/>
                    </a:lnTo>
                    <a:lnTo>
                      <a:pt x="47891" y="21285"/>
                    </a:lnTo>
                    <a:lnTo>
                      <a:pt x="48051" y="21445"/>
                    </a:lnTo>
                    <a:lnTo>
                      <a:pt x="48211" y="21551"/>
                    </a:lnTo>
                    <a:lnTo>
                      <a:pt x="48424" y="21658"/>
                    </a:lnTo>
                    <a:lnTo>
                      <a:pt x="48583" y="21658"/>
                    </a:lnTo>
                    <a:lnTo>
                      <a:pt x="48849" y="21605"/>
                    </a:lnTo>
                    <a:lnTo>
                      <a:pt x="49115" y="21498"/>
                    </a:lnTo>
                    <a:lnTo>
                      <a:pt x="49328" y="21232"/>
                    </a:lnTo>
                    <a:lnTo>
                      <a:pt x="49541" y="20860"/>
                    </a:lnTo>
                    <a:lnTo>
                      <a:pt x="50658" y="17773"/>
                    </a:lnTo>
                    <a:lnTo>
                      <a:pt x="50818" y="17507"/>
                    </a:lnTo>
                    <a:lnTo>
                      <a:pt x="50978" y="17348"/>
                    </a:lnTo>
                    <a:lnTo>
                      <a:pt x="51191" y="17241"/>
                    </a:lnTo>
                    <a:lnTo>
                      <a:pt x="51403" y="17241"/>
                    </a:lnTo>
                    <a:lnTo>
                      <a:pt x="51616" y="17294"/>
                    </a:lnTo>
                    <a:lnTo>
                      <a:pt x="51829" y="17507"/>
                    </a:lnTo>
                    <a:lnTo>
                      <a:pt x="51936" y="17827"/>
                    </a:lnTo>
                    <a:lnTo>
                      <a:pt x="52042" y="18252"/>
                    </a:lnTo>
                    <a:lnTo>
                      <a:pt x="52042" y="18572"/>
                    </a:lnTo>
                    <a:lnTo>
                      <a:pt x="52095" y="18838"/>
                    </a:lnTo>
                    <a:lnTo>
                      <a:pt x="52202" y="19050"/>
                    </a:lnTo>
                    <a:lnTo>
                      <a:pt x="52308" y="19263"/>
                    </a:lnTo>
                    <a:lnTo>
                      <a:pt x="52468" y="19423"/>
                    </a:lnTo>
                    <a:lnTo>
                      <a:pt x="52627" y="19529"/>
                    </a:lnTo>
                    <a:lnTo>
                      <a:pt x="52787" y="19583"/>
                    </a:lnTo>
                    <a:lnTo>
                      <a:pt x="52947" y="19636"/>
                    </a:lnTo>
                    <a:lnTo>
                      <a:pt x="53213" y="19636"/>
                    </a:lnTo>
                    <a:lnTo>
                      <a:pt x="53479" y="19583"/>
                    </a:lnTo>
                    <a:lnTo>
                      <a:pt x="53638" y="19476"/>
                    </a:lnTo>
                    <a:lnTo>
                      <a:pt x="53745" y="19317"/>
                    </a:lnTo>
                    <a:lnTo>
                      <a:pt x="53904" y="19157"/>
                    </a:lnTo>
                    <a:lnTo>
                      <a:pt x="54011" y="18944"/>
                    </a:lnTo>
                    <a:lnTo>
                      <a:pt x="55767" y="14900"/>
                    </a:lnTo>
                    <a:lnTo>
                      <a:pt x="55926" y="14634"/>
                    </a:lnTo>
                    <a:lnTo>
                      <a:pt x="56139" y="14474"/>
                    </a:lnTo>
                    <a:lnTo>
                      <a:pt x="56299" y="14421"/>
                    </a:lnTo>
                    <a:lnTo>
                      <a:pt x="56512" y="14421"/>
                    </a:lnTo>
                    <a:lnTo>
                      <a:pt x="56671" y="14474"/>
                    </a:lnTo>
                    <a:lnTo>
                      <a:pt x="56778" y="14581"/>
                    </a:lnTo>
                    <a:lnTo>
                      <a:pt x="56884" y="14740"/>
                    </a:lnTo>
                    <a:lnTo>
                      <a:pt x="56991" y="14900"/>
                    </a:lnTo>
                    <a:lnTo>
                      <a:pt x="57044" y="15113"/>
                    </a:lnTo>
                    <a:lnTo>
                      <a:pt x="57097" y="15326"/>
                    </a:lnTo>
                    <a:lnTo>
                      <a:pt x="57097" y="15538"/>
                    </a:lnTo>
                    <a:lnTo>
                      <a:pt x="57097" y="15805"/>
                    </a:lnTo>
                    <a:lnTo>
                      <a:pt x="56778" y="17507"/>
                    </a:lnTo>
                    <a:lnTo>
                      <a:pt x="56725" y="18572"/>
                    </a:lnTo>
                    <a:lnTo>
                      <a:pt x="57044" y="18572"/>
                    </a:lnTo>
                    <a:lnTo>
                      <a:pt x="57150" y="17561"/>
                    </a:lnTo>
                    <a:lnTo>
                      <a:pt x="57416" y="15911"/>
                    </a:lnTo>
                    <a:lnTo>
                      <a:pt x="57470" y="15538"/>
                    </a:lnTo>
                    <a:lnTo>
                      <a:pt x="57416" y="15219"/>
                    </a:lnTo>
                    <a:lnTo>
                      <a:pt x="57363" y="14953"/>
                    </a:lnTo>
                    <a:lnTo>
                      <a:pt x="57257" y="14687"/>
                    </a:lnTo>
                    <a:lnTo>
                      <a:pt x="57150" y="14474"/>
                    </a:lnTo>
                    <a:lnTo>
                      <a:pt x="56991" y="14315"/>
                    </a:lnTo>
                    <a:lnTo>
                      <a:pt x="56831" y="14208"/>
                    </a:lnTo>
                    <a:lnTo>
                      <a:pt x="56618" y="14102"/>
                    </a:lnTo>
                    <a:lnTo>
                      <a:pt x="56352" y="14049"/>
                    </a:lnTo>
                    <a:lnTo>
                      <a:pt x="56193" y="14102"/>
                    </a:lnTo>
                    <a:lnTo>
                      <a:pt x="56033" y="14155"/>
                    </a:lnTo>
                    <a:lnTo>
                      <a:pt x="55873" y="14261"/>
                    </a:lnTo>
                    <a:lnTo>
                      <a:pt x="55714" y="14368"/>
                    </a:lnTo>
                    <a:lnTo>
                      <a:pt x="55607" y="14527"/>
                    </a:lnTo>
                    <a:lnTo>
                      <a:pt x="55501" y="14793"/>
                    </a:lnTo>
                    <a:lnTo>
                      <a:pt x="53692" y="18838"/>
                    </a:lnTo>
                    <a:lnTo>
                      <a:pt x="53532" y="19050"/>
                    </a:lnTo>
                    <a:lnTo>
                      <a:pt x="53372" y="19210"/>
                    </a:lnTo>
                    <a:lnTo>
                      <a:pt x="53213" y="19317"/>
                    </a:lnTo>
                    <a:lnTo>
                      <a:pt x="53000" y="19317"/>
                    </a:lnTo>
                    <a:lnTo>
                      <a:pt x="52787" y="19210"/>
                    </a:lnTo>
                    <a:lnTo>
                      <a:pt x="52574" y="18997"/>
                    </a:lnTo>
                    <a:lnTo>
                      <a:pt x="52414" y="18678"/>
                    </a:lnTo>
                    <a:lnTo>
                      <a:pt x="52361" y="18252"/>
                    </a:lnTo>
                    <a:lnTo>
                      <a:pt x="52361" y="17986"/>
                    </a:lnTo>
                    <a:lnTo>
                      <a:pt x="52255" y="17720"/>
                    </a:lnTo>
                    <a:lnTo>
                      <a:pt x="52202" y="17454"/>
                    </a:lnTo>
                    <a:lnTo>
                      <a:pt x="52042" y="17294"/>
                    </a:lnTo>
                    <a:lnTo>
                      <a:pt x="51936" y="17135"/>
                    </a:lnTo>
                    <a:lnTo>
                      <a:pt x="51776" y="17028"/>
                    </a:lnTo>
                    <a:lnTo>
                      <a:pt x="51616" y="16922"/>
                    </a:lnTo>
                    <a:lnTo>
                      <a:pt x="51457" y="16869"/>
                    </a:lnTo>
                    <a:lnTo>
                      <a:pt x="51137" y="16869"/>
                    </a:lnTo>
                    <a:lnTo>
                      <a:pt x="50871" y="17028"/>
                    </a:lnTo>
                    <a:lnTo>
                      <a:pt x="50712" y="17135"/>
                    </a:lnTo>
                    <a:lnTo>
                      <a:pt x="50605" y="17241"/>
                    </a:lnTo>
                    <a:lnTo>
                      <a:pt x="50446" y="17454"/>
                    </a:lnTo>
                    <a:lnTo>
                      <a:pt x="50339" y="17667"/>
                    </a:lnTo>
                    <a:lnTo>
                      <a:pt x="49222" y="20753"/>
                    </a:lnTo>
                    <a:lnTo>
                      <a:pt x="49062" y="21019"/>
                    </a:lnTo>
                    <a:lnTo>
                      <a:pt x="48902" y="21232"/>
                    </a:lnTo>
                    <a:lnTo>
                      <a:pt x="48690" y="21339"/>
                    </a:lnTo>
                    <a:lnTo>
                      <a:pt x="48477" y="21339"/>
                    </a:lnTo>
                    <a:lnTo>
                      <a:pt x="48370" y="21285"/>
                    </a:lnTo>
                    <a:lnTo>
                      <a:pt x="48211" y="21179"/>
                    </a:lnTo>
                    <a:lnTo>
                      <a:pt x="48104" y="21072"/>
                    </a:lnTo>
                    <a:lnTo>
                      <a:pt x="47998" y="20913"/>
                    </a:lnTo>
                    <a:lnTo>
                      <a:pt x="47945" y="20700"/>
                    </a:lnTo>
                    <a:lnTo>
                      <a:pt x="47891" y="20487"/>
                    </a:lnTo>
                    <a:lnTo>
                      <a:pt x="47838" y="20274"/>
                    </a:lnTo>
                    <a:lnTo>
                      <a:pt x="47891" y="20008"/>
                    </a:lnTo>
                    <a:lnTo>
                      <a:pt x="50339" y="1757"/>
                    </a:lnTo>
                    <a:lnTo>
                      <a:pt x="50339" y="1384"/>
                    </a:lnTo>
                    <a:lnTo>
                      <a:pt x="50339" y="1118"/>
                    </a:lnTo>
                    <a:lnTo>
                      <a:pt x="50233" y="852"/>
                    </a:lnTo>
                    <a:lnTo>
                      <a:pt x="50126" y="586"/>
                    </a:lnTo>
                    <a:lnTo>
                      <a:pt x="50020" y="373"/>
                    </a:lnTo>
                    <a:lnTo>
                      <a:pt x="49860" y="213"/>
                    </a:lnTo>
                    <a:lnTo>
                      <a:pt x="49647" y="107"/>
                    </a:lnTo>
                    <a:lnTo>
                      <a:pt x="49488" y="54"/>
                    </a:lnTo>
                    <a:lnTo>
                      <a:pt x="49168" y="1"/>
                    </a:lnTo>
                    <a:close/>
                  </a:path>
                </a:pathLst>
              </a:custGeom>
              <a:solidFill>
                <a:srgbClr val="131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 name="Google Shape;496;g1069b88934c_0_165"/>
          <p:cNvGrpSpPr/>
          <p:nvPr/>
        </p:nvGrpSpPr>
        <p:grpSpPr>
          <a:xfrm>
            <a:off x="9308492" y="4468050"/>
            <a:ext cx="2530958" cy="1987500"/>
            <a:chOff x="6026817" y="2449650"/>
            <a:chExt cx="2530958" cy="1987500"/>
          </a:xfrm>
        </p:grpSpPr>
        <p:sp>
          <p:nvSpPr>
            <p:cNvPr id="497" name="Google Shape;497;g1069b88934c_0_165"/>
            <p:cNvSpPr/>
            <p:nvPr/>
          </p:nvSpPr>
          <p:spPr>
            <a:xfrm>
              <a:off x="6866976" y="2449650"/>
              <a:ext cx="1690800" cy="198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g1069b88934c_0_165"/>
            <p:cNvGrpSpPr/>
            <p:nvPr/>
          </p:nvGrpSpPr>
          <p:grpSpPr>
            <a:xfrm>
              <a:off x="6026817" y="2554002"/>
              <a:ext cx="2370318" cy="1862901"/>
              <a:chOff x="5798217" y="2554002"/>
              <a:chExt cx="2370318" cy="1862901"/>
            </a:xfrm>
          </p:grpSpPr>
          <p:sp>
            <p:nvSpPr>
              <p:cNvPr id="499" name="Google Shape;499;g1069b88934c_0_165"/>
              <p:cNvSpPr/>
              <p:nvPr/>
            </p:nvSpPr>
            <p:spPr>
              <a:xfrm>
                <a:off x="6617670" y="4284534"/>
                <a:ext cx="744318" cy="132370"/>
              </a:xfrm>
              <a:custGeom>
                <a:rect b="b" l="l" r="r" t="t"/>
                <a:pathLst>
                  <a:path extrusionOk="0" h="5535" w="31130">
                    <a:moveTo>
                      <a:pt x="14474" y="0"/>
                    </a:moveTo>
                    <a:lnTo>
                      <a:pt x="13356" y="54"/>
                    </a:lnTo>
                    <a:lnTo>
                      <a:pt x="12292" y="213"/>
                    </a:lnTo>
                    <a:lnTo>
                      <a:pt x="11228" y="373"/>
                    </a:lnTo>
                    <a:lnTo>
                      <a:pt x="10164" y="586"/>
                    </a:lnTo>
                    <a:lnTo>
                      <a:pt x="9153" y="798"/>
                    </a:lnTo>
                    <a:lnTo>
                      <a:pt x="8141" y="1118"/>
                    </a:lnTo>
                    <a:lnTo>
                      <a:pt x="7130" y="1437"/>
                    </a:lnTo>
                    <a:lnTo>
                      <a:pt x="6173" y="1810"/>
                    </a:lnTo>
                    <a:lnTo>
                      <a:pt x="5215" y="2235"/>
                    </a:lnTo>
                    <a:lnTo>
                      <a:pt x="4310" y="2714"/>
                    </a:lnTo>
                    <a:lnTo>
                      <a:pt x="3406" y="3193"/>
                    </a:lnTo>
                    <a:lnTo>
                      <a:pt x="2501" y="3725"/>
                    </a:lnTo>
                    <a:lnTo>
                      <a:pt x="1650" y="4310"/>
                    </a:lnTo>
                    <a:lnTo>
                      <a:pt x="798" y="4896"/>
                    </a:lnTo>
                    <a:lnTo>
                      <a:pt x="0" y="5534"/>
                    </a:lnTo>
                    <a:lnTo>
                      <a:pt x="31129" y="5534"/>
                    </a:lnTo>
                    <a:lnTo>
                      <a:pt x="30331" y="4896"/>
                    </a:lnTo>
                    <a:lnTo>
                      <a:pt x="29480" y="4310"/>
                    </a:lnTo>
                    <a:lnTo>
                      <a:pt x="28628" y="3725"/>
                    </a:lnTo>
                    <a:lnTo>
                      <a:pt x="27724" y="3193"/>
                    </a:lnTo>
                    <a:lnTo>
                      <a:pt x="26819" y="2714"/>
                    </a:lnTo>
                    <a:lnTo>
                      <a:pt x="25861" y="2235"/>
                    </a:lnTo>
                    <a:lnTo>
                      <a:pt x="24957" y="1810"/>
                    </a:lnTo>
                    <a:lnTo>
                      <a:pt x="23946" y="1437"/>
                    </a:lnTo>
                    <a:lnTo>
                      <a:pt x="22988" y="1118"/>
                    </a:lnTo>
                    <a:lnTo>
                      <a:pt x="21977" y="798"/>
                    </a:lnTo>
                    <a:lnTo>
                      <a:pt x="20912" y="586"/>
                    </a:lnTo>
                    <a:lnTo>
                      <a:pt x="19901" y="373"/>
                    </a:lnTo>
                    <a:lnTo>
                      <a:pt x="18837" y="213"/>
                    </a:lnTo>
                    <a:lnTo>
                      <a:pt x="17720" y="54"/>
                    </a:lnTo>
                    <a:lnTo>
                      <a:pt x="1665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1069b88934c_0_165"/>
              <p:cNvSpPr/>
              <p:nvPr/>
            </p:nvSpPr>
            <p:spPr>
              <a:xfrm>
                <a:off x="5798217" y="2554002"/>
                <a:ext cx="2370318" cy="1481295"/>
              </a:xfrm>
              <a:custGeom>
                <a:rect b="b" l="l" r="r" t="t"/>
                <a:pathLst>
                  <a:path extrusionOk="0" h="61940" w="99135">
                    <a:moveTo>
                      <a:pt x="0" y="1"/>
                    </a:moveTo>
                    <a:lnTo>
                      <a:pt x="0" y="61940"/>
                    </a:lnTo>
                    <a:lnTo>
                      <a:pt x="99135" y="61940"/>
                    </a:lnTo>
                    <a:lnTo>
                      <a:pt x="991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1069b88934c_0_165"/>
              <p:cNvSpPr/>
              <p:nvPr/>
            </p:nvSpPr>
            <p:spPr>
              <a:xfrm>
                <a:off x="5878375" y="2627950"/>
                <a:ext cx="2192212" cy="1332154"/>
              </a:xfrm>
              <a:custGeom>
                <a:rect b="b" l="l" r="r" t="t"/>
                <a:pathLst>
                  <a:path extrusionOk="0" h="59385" w="91686">
                    <a:moveTo>
                      <a:pt x="1" y="0"/>
                    </a:moveTo>
                    <a:lnTo>
                      <a:pt x="1" y="59385"/>
                    </a:lnTo>
                    <a:lnTo>
                      <a:pt x="91685" y="59385"/>
                    </a:lnTo>
                    <a:lnTo>
                      <a:pt x="916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1069b88934c_0_165"/>
              <p:cNvSpPr/>
              <p:nvPr/>
            </p:nvSpPr>
            <p:spPr>
              <a:xfrm>
                <a:off x="5985253" y="3479602"/>
                <a:ext cx="258300" cy="190890"/>
              </a:xfrm>
              <a:custGeom>
                <a:rect b="b" l="l" r="r" t="t"/>
                <a:pathLst>
                  <a:path extrusionOk="0" h="7982" w="10803">
                    <a:moveTo>
                      <a:pt x="1" y="0"/>
                    </a:moveTo>
                    <a:lnTo>
                      <a:pt x="1" y="7982"/>
                    </a:lnTo>
                    <a:lnTo>
                      <a:pt x="10803" y="7982"/>
                    </a:lnTo>
                    <a:lnTo>
                      <a:pt x="10803" y="0"/>
                    </a:lnTo>
                    <a:close/>
                  </a:path>
                </a:pathLst>
              </a:custGeom>
              <a:solidFill>
                <a:srgbClr val="F2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1069b88934c_0_165"/>
              <p:cNvSpPr/>
              <p:nvPr/>
            </p:nvSpPr>
            <p:spPr>
              <a:xfrm>
                <a:off x="5985253" y="3680119"/>
                <a:ext cx="258300" cy="190890"/>
              </a:xfrm>
              <a:custGeom>
                <a:rect b="b" l="l" r="r" t="t"/>
                <a:pathLst>
                  <a:path extrusionOk="0" h="7982" w="10803">
                    <a:moveTo>
                      <a:pt x="1" y="0"/>
                    </a:moveTo>
                    <a:lnTo>
                      <a:pt x="1" y="7982"/>
                    </a:lnTo>
                    <a:lnTo>
                      <a:pt x="10803" y="7982"/>
                    </a:lnTo>
                    <a:lnTo>
                      <a:pt x="10803" y="0"/>
                    </a:lnTo>
                    <a:close/>
                  </a:path>
                </a:pathLst>
              </a:custGeom>
              <a:solidFill>
                <a:srgbClr val="0448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1069b88934c_0_165"/>
              <p:cNvSpPr/>
              <p:nvPr/>
            </p:nvSpPr>
            <p:spPr>
              <a:xfrm>
                <a:off x="6249406" y="2677439"/>
                <a:ext cx="332110" cy="190913"/>
              </a:xfrm>
              <a:custGeom>
                <a:rect b="b" l="l" r="r" t="t"/>
                <a:pathLst>
                  <a:path extrusionOk="0" h="7983" w="13890">
                    <a:moveTo>
                      <a:pt x="1" y="1"/>
                    </a:moveTo>
                    <a:lnTo>
                      <a:pt x="1" y="7983"/>
                    </a:lnTo>
                    <a:lnTo>
                      <a:pt x="13889" y="7983"/>
                    </a:lnTo>
                    <a:lnTo>
                      <a:pt x="13889" y="1"/>
                    </a:lnTo>
                    <a:close/>
                  </a:path>
                </a:pathLst>
              </a:custGeom>
              <a:solidFill>
                <a:srgbClr val="CA29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1069b88934c_0_165"/>
              <p:cNvSpPr/>
              <p:nvPr/>
            </p:nvSpPr>
            <p:spPr>
              <a:xfrm>
                <a:off x="6249406" y="2877980"/>
                <a:ext cx="332110" cy="190913"/>
              </a:xfrm>
              <a:custGeom>
                <a:rect b="b" l="l" r="r" t="t"/>
                <a:pathLst>
                  <a:path extrusionOk="0" h="7983" w="13890">
                    <a:moveTo>
                      <a:pt x="1" y="1"/>
                    </a:moveTo>
                    <a:lnTo>
                      <a:pt x="1" y="7983"/>
                    </a:lnTo>
                    <a:lnTo>
                      <a:pt x="13889" y="7983"/>
                    </a:lnTo>
                    <a:lnTo>
                      <a:pt x="13889" y="1"/>
                    </a:lnTo>
                    <a:close/>
                  </a:path>
                </a:pathLst>
              </a:cu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069b88934c_0_165"/>
              <p:cNvSpPr/>
              <p:nvPr/>
            </p:nvSpPr>
            <p:spPr>
              <a:xfrm>
                <a:off x="6249406" y="3078521"/>
                <a:ext cx="332110" cy="190913"/>
              </a:xfrm>
              <a:custGeom>
                <a:rect b="b" l="l" r="r" t="t"/>
                <a:pathLst>
                  <a:path extrusionOk="0" h="7983" w="13890">
                    <a:moveTo>
                      <a:pt x="1" y="1"/>
                    </a:moveTo>
                    <a:lnTo>
                      <a:pt x="1" y="7983"/>
                    </a:lnTo>
                    <a:lnTo>
                      <a:pt x="13889" y="7983"/>
                    </a:lnTo>
                    <a:lnTo>
                      <a:pt x="13889" y="1"/>
                    </a:lnTo>
                    <a:close/>
                  </a:path>
                </a:pathLst>
              </a:custGeom>
              <a:solidFill>
                <a:srgbClr val="0F9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1069b88934c_0_165"/>
              <p:cNvSpPr/>
              <p:nvPr/>
            </p:nvSpPr>
            <p:spPr>
              <a:xfrm>
                <a:off x="6249406" y="3279061"/>
                <a:ext cx="332110" cy="190913"/>
              </a:xfrm>
              <a:custGeom>
                <a:rect b="b" l="l" r="r" t="t"/>
                <a:pathLst>
                  <a:path extrusionOk="0" h="7983" w="13890">
                    <a:moveTo>
                      <a:pt x="1" y="1"/>
                    </a:moveTo>
                    <a:lnTo>
                      <a:pt x="1" y="7983"/>
                    </a:lnTo>
                    <a:lnTo>
                      <a:pt x="13889" y="7983"/>
                    </a:lnTo>
                    <a:lnTo>
                      <a:pt x="13889" y="1"/>
                    </a:lnTo>
                    <a:close/>
                  </a:path>
                </a:pathLst>
              </a:custGeom>
              <a:solidFill>
                <a:srgbClr val="0F9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1069b88934c_0_165"/>
              <p:cNvSpPr/>
              <p:nvPr/>
            </p:nvSpPr>
            <p:spPr>
              <a:xfrm>
                <a:off x="6249406" y="3479602"/>
                <a:ext cx="332110" cy="190890"/>
              </a:xfrm>
              <a:custGeom>
                <a:rect b="b" l="l" r="r" t="t"/>
                <a:pathLst>
                  <a:path extrusionOk="0" h="7982" w="13890">
                    <a:moveTo>
                      <a:pt x="1" y="0"/>
                    </a:moveTo>
                    <a:lnTo>
                      <a:pt x="1" y="7982"/>
                    </a:lnTo>
                    <a:lnTo>
                      <a:pt x="13889" y="7982"/>
                    </a:lnTo>
                    <a:lnTo>
                      <a:pt x="13889" y="0"/>
                    </a:lnTo>
                    <a:close/>
                  </a:path>
                </a:pathLst>
              </a:custGeom>
              <a:solidFill>
                <a:srgbClr val="CA29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1069b88934c_0_165"/>
              <p:cNvSpPr/>
              <p:nvPr/>
            </p:nvSpPr>
            <p:spPr>
              <a:xfrm>
                <a:off x="6249406" y="3680119"/>
                <a:ext cx="332110" cy="190890"/>
              </a:xfrm>
              <a:custGeom>
                <a:rect b="b" l="l" r="r" t="t"/>
                <a:pathLst>
                  <a:path extrusionOk="0" h="7982" w="13890">
                    <a:moveTo>
                      <a:pt x="1" y="0"/>
                    </a:moveTo>
                    <a:lnTo>
                      <a:pt x="1" y="7982"/>
                    </a:lnTo>
                    <a:lnTo>
                      <a:pt x="13889" y="7982"/>
                    </a:lnTo>
                    <a:lnTo>
                      <a:pt x="13889" y="0"/>
                    </a:lnTo>
                    <a:close/>
                  </a:path>
                </a:pathLst>
              </a:cu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1069b88934c_0_165"/>
              <p:cNvSpPr/>
              <p:nvPr/>
            </p:nvSpPr>
            <p:spPr>
              <a:xfrm>
                <a:off x="6587369" y="2677439"/>
                <a:ext cx="333377" cy="190890"/>
              </a:xfrm>
              <a:custGeom>
                <a:rect b="b" l="l" r="r" t="t"/>
                <a:pathLst>
                  <a:path extrusionOk="0" h="7982" w="13943">
                    <a:moveTo>
                      <a:pt x="1" y="0"/>
                    </a:moveTo>
                    <a:lnTo>
                      <a:pt x="1" y="7982"/>
                    </a:lnTo>
                    <a:lnTo>
                      <a:pt x="13942" y="7982"/>
                    </a:lnTo>
                    <a:lnTo>
                      <a:pt x="13942" y="0"/>
                    </a:lnTo>
                    <a:close/>
                  </a:path>
                </a:pathLst>
              </a:custGeom>
              <a:solidFill>
                <a:srgbClr val="15B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1069b88934c_0_165"/>
              <p:cNvSpPr/>
              <p:nvPr/>
            </p:nvSpPr>
            <p:spPr>
              <a:xfrm>
                <a:off x="6587369" y="2877956"/>
                <a:ext cx="333377" cy="190913"/>
              </a:xfrm>
              <a:custGeom>
                <a:rect b="b" l="l" r="r" t="t"/>
                <a:pathLst>
                  <a:path extrusionOk="0" h="7983" w="13943">
                    <a:moveTo>
                      <a:pt x="1" y="1"/>
                    </a:moveTo>
                    <a:lnTo>
                      <a:pt x="1" y="7983"/>
                    </a:lnTo>
                    <a:lnTo>
                      <a:pt x="13942" y="7983"/>
                    </a:lnTo>
                    <a:lnTo>
                      <a:pt x="13942" y="1"/>
                    </a:lnTo>
                    <a:close/>
                  </a:path>
                </a:pathLst>
              </a:cu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1069b88934c_0_165"/>
              <p:cNvSpPr/>
              <p:nvPr/>
            </p:nvSpPr>
            <p:spPr>
              <a:xfrm>
                <a:off x="6587369" y="3078497"/>
                <a:ext cx="333377" cy="190913"/>
              </a:xfrm>
              <a:custGeom>
                <a:rect b="b" l="l" r="r" t="t"/>
                <a:pathLst>
                  <a:path extrusionOk="0" h="7983" w="13943">
                    <a:moveTo>
                      <a:pt x="1" y="0"/>
                    </a:moveTo>
                    <a:lnTo>
                      <a:pt x="1" y="7982"/>
                    </a:lnTo>
                    <a:lnTo>
                      <a:pt x="13942" y="7982"/>
                    </a:lnTo>
                    <a:lnTo>
                      <a:pt x="13942" y="0"/>
                    </a:lnTo>
                    <a:close/>
                  </a:path>
                </a:pathLst>
              </a:custGeom>
              <a:solidFill>
                <a:srgbClr val="F2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069b88934c_0_165"/>
              <p:cNvSpPr/>
              <p:nvPr/>
            </p:nvSpPr>
            <p:spPr>
              <a:xfrm>
                <a:off x="6587369" y="3279037"/>
                <a:ext cx="333377" cy="190913"/>
              </a:xfrm>
              <a:custGeom>
                <a:rect b="b" l="l" r="r" t="t"/>
                <a:pathLst>
                  <a:path extrusionOk="0" h="7983" w="13943">
                    <a:moveTo>
                      <a:pt x="1" y="0"/>
                    </a:moveTo>
                    <a:lnTo>
                      <a:pt x="1" y="7982"/>
                    </a:lnTo>
                    <a:lnTo>
                      <a:pt x="13942" y="7982"/>
                    </a:lnTo>
                    <a:lnTo>
                      <a:pt x="13942" y="0"/>
                    </a:lnTo>
                    <a:close/>
                  </a:path>
                </a:pathLst>
              </a:cu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1069b88934c_0_165"/>
              <p:cNvSpPr/>
              <p:nvPr/>
            </p:nvSpPr>
            <p:spPr>
              <a:xfrm>
                <a:off x="6587369" y="3479578"/>
                <a:ext cx="333377" cy="190913"/>
              </a:xfrm>
              <a:custGeom>
                <a:rect b="b" l="l" r="r" t="t"/>
                <a:pathLst>
                  <a:path extrusionOk="0" h="7983" w="13943">
                    <a:moveTo>
                      <a:pt x="1" y="1"/>
                    </a:moveTo>
                    <a:lnTo>
                      <a:pt x="1" y="7982"/>
                    </a:lnTo>
                    <a:lnTo>
                      <a:pt x="13942" y="7982"/>
                    </a:lnTo>
                    <a:lnTo>
                      <a:pt x="13942" y="1"/>
                    </a:lnTo>
                    <a:close/>
                  </a:path>
                </a:pathLst>
              </a:custGeom>
              <a:solidFill>
                <a:srgbClr val="590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1069b88934c_0_165"/>
              <p:cNvSpPr/>
              <p:nvPr/>
            </p:nvSpPr>
            <p:spPr>
              <a:xfrm>
                <a:off x="6587369" y="3680119"/>
                <a:ext cx="333377" cy="192181"/>
              </a:xfrm>
              <a:custGeom>
                <a:rect b="b" l="l" r="r" t="t"/>
                <a:pathLst>
                  <a:path extrusionOk="0" h="8036" w="13943">
                    <a:moveTo>
                      <a:pt x="1" y="0"/>
                    </a:moveTo>
                    <a:lnTo>
                      <a:pt x="1" y="8035"/>
                    </a:lnTo>
                    <a:lnTo>
                      <a:pt x="13942" y="8035"/>
                    </a:lnTo>
                    <a:lnTo>
                      <a:pt x="13942" y="0"/>
                    </a:lnTo>
                    <a:close/>
                  </a:path>
                </a:pathLst>
              </a:custGeom>
              <a:solidFill>
                <a:srgbClr val="0F9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1069b88934c_0_165"/>
              <p:cNvSpPr/>
              <p:nvPr/>
            </p:nvSpPr>
            <p:spPr>
              <a:xfrm>
                <a:off x="6926599" y="2677439"/>
                <a:ext cx="333377" cy="190913"/>
              </a:xfrm>
              <a:custGeom>
                <a:rect b="b" l="l" r="r" t="t"/>
                <a:pathLst>
                  <a:path extrusionOk="0" h="7983" w="13943">
                    <a:moveTo>
                      <a:pt x="0" y="0"/>
                    </a:moveTo>
                    <a:lnTo>
                      <a:pt x="0" y="7982"/>
                    </a:lnTo>
                    <a:lnTo>
                      <a:pt x="13942" y="7982"/>
                    </a:lnTo>
                    <a:lnTo>
                      <a:pt x="13942" y="0"/>
                    </a:lnTo>
                    <a:close/>
                  </a:path>
                </a:pathLst>
              </a:custGeom>
              <a:solidFill>
                <a:srgbClr val="590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1069b88934c_0_165"/>
              <p:cNvSpPr/>
              <p:nvPr/>
            </p:nvSpPr>
            <p:spPr>
              <a:xfrm>
                <a:off x="6926599" y="2874670"/>
                <a:ext cx="333377" cy="190913"/>
              </a:xfrm>
              <a:custGeom>
                <a:rect b="b" l="l" r="r" t="t"/>
                <a:pathLst>
                  <a:path extrusionOk="0" h="7983" w="13943">
                    <a:moveTo>
                      <a:pt x="0" y="0"/>
                    </a:moveTo>
                    <a:lnTo>
                      <a:pt x="0" y="7982"/>
                    </a:lnTo>
                    <a:lnTo>
                      <a:pt x="13942" y="7982"/>
                    </a:lnTo>
                    <a:lnTo>
                      <a:pt x="13942" y="0"/>
                    </a:lnTo>
                    <a:close/>
                  </a:path>
                </a:pathLst>
              </a:cu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1069b88934c_0_165"/>
              <p:cNvSpPr/>
              <p:nvPr/>
            </p:nvSpPr>
            <p:spPr>
              <a:xfrm>
                <a:off x="6926599" y="3079530"/>
                <a:ext cx="333377" cy="192181"/>
              </a:xfrm>
              <a:custGeom>
                <a:rect b="b" l="l" r="r" t="t"/>
                <a:pathLst>
                  <a:path extrusionOk="0" h="8036" w="13943">
                    <a:moveTo>
                      <a:pt x="0" y="0"/>
                    </a:moveTo>
                    <a:lnTo>
                      <a:pt x="0" y="8036"/>
                    </a:lnTo>
                    <a:lnTo>
                      <a:pt x="13942" y="8036"/>
                    </a:lnTo>
                    <a:lnTo>
                      <a:pt x="13942" y="0"/>
                    </a:lnTo>
                    <a:close/>
                  </a:path>
                </a:pathLst>
              </a:custGeom>
              <a:solidFill>
                <a:srgbClr val="590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1069b88934c_0_165"/>
              <p:cNvSpPr/>
              <p:nvPr/>
            </p:nvSpPr>
            <p:spPr>
              <a:xfrm>
                <a:off x="6926599" y="3276761"/>
                <a:ext cx="333377" cy="192181"/>
              </a:xfrm>
              <a:custGeom>
                <a:rect b="b" l="l" r="r" t="t"/>
                <a:pathLst>
                  <a:path extrusionOk="0" h="8036" w="13943">
                    <a:moveTo>
                      <a:pt x="0" y="0"/>
                    </a:moveTo>
                    <a:lnTo>
                      <a:pt x="0" y="8035"/>
                    </a:lnTo>
                    <a:lnTo>
                      <a:pt x="13942" y="8035"/>
                    </a:lnTo>
                    <a:lnTo>
                      <a:pt x="13942" y="0"/>
                    </a:lnTo>
                    <a:close/>
                  </a:path>
                </a:pathLst>
              </a:cu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1069b88934c_0_165"/>
              <p:cNvSpPr/>
              <p:nvPr/>
            </p:nvSpPr>
            <p:spPr>
              <a:xfrm>
                <a:off x="6926599" y="3482888"/>
                <a:ext cx="333377" cy="190913"/>
              </a:xfrm>
              <a:custGeom>
                <a:rect b="b" l="l" r="r" t="t"/>
                <a:pathLst>
                  <a:path extrusionOk="0" h="7983" w="13943">
                    <a:moveTo>
                      <a:pt x="0" y="1"/>
                    </a:moveTo>
                    <a:lnTo>
                      <a:pt x="0" y="7983"/>
                    </a:lnTo>
                    <a:lnTo>
                      <a:pt x="13942" y="7983"/>
                    </a:lnTo>
                    <a:lnTo>
                      <a:pt x="13942" y="1"/>
                    </a:lnTo>
                    <a:close/>
                  </a:path>
                </a:pathLst>
              </a:custGeom>
              <a:solidFill>
                <a:srgbClr val="15B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1069b88934c_0_165"/>
              <p:cNvSpPr/>
              <p:nvPr/>
            </p:nvSpPr>
            <p:spPr>
              <a:xfrm>
                <a:off x="6926599" y="3680119"/>
                <a:ext cx="333377" cy="190913"/>
              </a:xfrm>
              <a:custGeom>
                <a:rect b="b" l="l" r="r" t="t"/>
                <a:pathLst>
                  <a:path extrusionOk="0" h="7983" w="13943">
                    <a:moveTo>
                      <a:pt x="0" y="1"/>
                    </a:moveTo>
                    <a:lnTo>
                      <a:pt x="0" y="7982"/>
                    </a:lnTo>
                    <a:lnTo>
                      <a:pt x="13942" y="7982"/>
                    </a:lnTo>
                    <a:lnTo>
                      <a:pt x="13942" y="1"/>
                    </a:lnTo>
                    <a:close/>
                  </a:path>
                </a:pathLst>
              </a:cu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1069b88934c_0_165"/>
              <p:cNvSpPr/>
              <p:nvPr/>
            </p:nvSpPr>
            <p:spPr>
              <a:xfrm>
                <a:off x="7265829" y="2677439"/>
                <a:ext cx="333377" cy="192181"/>
              </a:xfrm>
              <a:custGeom>
                <a:rect b="b" l="l" r="r" t="t"/>
                <a:pathLst>
                  <a:path extrusionOk="0" h="8036" w="13943">
                    <a:moveTo>
                      <a:pt x="1" y="1"/>
                    </a:moveTo>
                    <a:lnTo>
                      <a:pt x="1" y="8036"/>
                    </a:lnTo>
                    <a:lnTo>
                      <a:pt x="13942" y="8036"/>
                    </a:lnTo>
                    <a:lnTo>
                      <a:pt x="13942" y="1"/>
                    </a:lnTo>
                    <a:close/>
                  </a:path>
                </a:pathLst>
              </a:custGeom>
              <a:solidFill>
                <a:srgbClr val="CA29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1069b88934c_0_165"/>
              <p:cNvSpPr/>
              <p:nvPr/>
            </p:nvSpPr>
            <p:spPr>
              <a:xfrm>
                <a:off x="7265829" y="2878994"/>
                <a:ext cx="333377" cy="190913"/>
              </a:xfrm>
              <a:custGeom>
                <a:rect b="b" l="l" r="r" t="t"/>
                <a:pathLst>
                  <a:path extrusionOk="0" h="7983" w="13943">
                    <a:moveTo>
                      <a:pt x="1" y="1"/>
                    </a:moveTo>
                    <a:lnTo>
                      <a:pt x="1" y="7982"/>
                    </a:lnTo>
                    <a:lnTo>
                      <a:pt x="13942" y="7982"/>
                    </a:lnTo>
                    <a:lnTo>
                      <a:pt x="13942" y="1"/>
                    </a:lnTo>
                    <a:close/>
                  </a:path>
                </a:pathLst>
              </a:cu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1069b88934c_0_165"/>
              <p:cNvSpPr/>
              <p:nvPr/>
            </p:nvSpPr>
            <p:spPr>
              <a:xfrm>
                <a:off x="7265829" y="3079281"/>
                <a:ext cx="333377" cy="190913"/>
              </a:xfrm>
              <a:custGeom>
                <a:rect b="b" l="l" r="r" t="t"/>
                <a:pathLst>
                  <a:path extrusionOk="0" h="7983" w="13943">
                    <a:moveTo>
                      <a:pt x="1" y="1"/>
                    </a:moveTo>
                    <a:lnTo>
                      <a:pt x="1" y="7983"/>
                    </a:lnTo>
                    <a:lnTo>
                      <a:pt x="13942" y="7983"/>
                    </a:lnTo>
                    <a:lnTo>
                      <a:pt x="13942" y="1"/>
                    </a:lnTo>
                    <a:close/>
                  </a:path>
                </a:pathLst>
              </a:custGeom>
              <a:solidFill>
                <a:srgbClr val="590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1069b88934c_0_165"/>
              <p:cNvSpPr/>
              <p:nvPr/>
            </p:nvSpPr>
            <p:spPr>
              <a:xfrm>
                <a:off x="7265829" y="3279568"/>
                <a:ext cx="333377" cy="190913"/>
              </a:xfrm>
              <a:custGeom>
                <a:rect b="b" l="l" r="r" t="t"/>
                <a:pathLst>
                  <a:path extrusionOk="0" h="7983" w="13943">
                    <a:moveTo>
                      <a:pt x="1" y="1"/>
                    </a:moveTo>
                    <a:lnTo>
                      <a:pt x="1" y="7983"/>
                    </a:lnTo>
                    <a:lnTo>
                      <a:pt x="13942" y="7983"/>
                    </a:lnTo>
                    <a:lnTo>
                      <a:pt x="13942" y="1"/>
                    </a:lnTo>
                    <a:close/>
                  </a:path>
                </a:pathLst>
              </a:cu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1069b88934c_0_165"/>
              <p:cNvSpPr/>
              <p:nvPr/>
            </p:nvSpPr>
            <p:spPr>
              <a:xfrm>
                <a:off x="7265829" y="3479856"/>
                <a:ext cx="333377" cy="190890"/>
              </a:xfrm>
              <a:custGeom>
                <a:rect b="b" l="l" r="r" t="t"/>
                <a:pathLst>
                  <a:path extrusionOk="0" h="7982" w="13943">
                    <a:moveTo>
                      <a:pt x="1" y="0"/>
                    </a:moveTo>
                    <a:lnTo>
                      <a:pt x="1" y="7982"/>
                    </a:lnTo>
                    <a:lnTo>
                      <a:pt x="13942" y="7982"/>
                    </a:lnTo>
                    <a:lnTo>
                      <a:pt x="13942" y="0"/>
                    </a:lnTo>
                    <a:close/>
                  </a:path>
                </a:pathLst>
              </a:custGeom>
              <a:solidFill>
                <a:srgbClr val="590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1069b88934c_0_165"/>
              <p:cNvSpPr/>
              <p:nvPr/>
            </p:nvSpPr>
            <p:spPr>
              <a:xfrm>
                <a:off x="7265829" y="3680119"/>
                <a:ext cx="333377" cy="190890"/>
              </a:xfrm>
              <a:custGeom>
                <a:rect b="b" l="l" r="r" t="t"/>
                <a:pathLst>
                  <a:path extrusionOk="0" h="7982" w="13943">
                    <a:moveTo>
                      <a:pt x="1" y="0"/>
                    </a:moveTo>
                    <a:lnTo>
                      <a:pt x="1" y="7982"/>
                    </a:lnTo>
                    <a:lnTo>
                      <a:pt x="13942" y="7982"/>
                    </a:lnTo>
                    <a:lnTo>
                      <a:pt x="13942" y="0"/>
                    </a:lnTo>
                    <a:close/>
                  </a:path>
                </a:pathLst>
              </a:cu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1069b88934c_0_165"/>
              <p:cNvSpPr/>
              <p:nvPr/>
            </p:nvSpPr>
            <p:spPr>
              <a:xfrm>
                <a:off x="7605059" y="2677439"/>
                <a:ext cx="332110" cy="190913"/>
              </a:xfrm>
              <a:custGeom>
                <a:rect b="b" l="l" r="r" t="t"/>
                <a:pathLst>
                  <a:path extrusionOk="0" h="7983" w="13890">
                    <a:moveTo>
                      <a:pt x="1" y="1"/>
                    </a:moveTo>
                    <a:lnTo>
                      <a:pt x="1" y="7982"/>
                    </a:lnTo>
                    <a:lnTo>
                      <a:pt x="13889" y="7982"/>
                    </a:lnTo>
                    <a:lnTo>
                      <a:pt x="13889" y="1"/>
                    </a:lnTo>
                    <a:close/>
                  </a:path>
                </a:pathLst>
              </a:cu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069b88934c_0_165"/>
              <p:cNvSpPr/>
              <p:nvPr/>
            </p:nvSpPr>
            <p:spPr>
              <a:xfrm>
                <a:off x="7605059" y="2877722"/>
                <a:ext cx="332110" cy="190913"/>
              </a:xfrm>
              <a:custGeom>
                <a:rect b="b" l="l" r="r" t="t"/>
                <a:pathLst>
                  <a:path extrusionOk="0" h="7983" w="13890">
                    <a:moveTo>
                      <a:pt x="1" y="1"/>
                    </a:moveTo>
                    <a:lnTo>
                      <a:pt x="1" y="7982"/>
                    </a:lnTo>
                    <a:lnTo>
                      <a:pt x="13889" y="7982"/>
                    </a:lnTo>
                    <a:lnTo>
                      <a:pt x="13889" y="1"/>
                    </a:lnTo>
                    <a:close/>
                  </a:path>
                </a:pathLst>
              </a:cu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1069b88934c_0_165"/>
              <p:cNvSpPr/>
              <p:nvPr/>
            </p:nvSpPr>
            <p:spPr>
              <a:xfrm>
                <a:off x="7605059" y="3078004"/>
                <a:ext cx="332110" cy="190913"/>
              </a:xfrm>
              <a:custGeom>
                <a:rect b="b" l="l" r="r" t="t"/>
                <a:pathLst>
                  <a:path extrusionOk="0" h="7983" w="13890">
                    <a:moveTo>
                      <a:pt x="1" y="1"/>
                    </a:moveTo>
                    <a:lnTo>
                      <a:pt x="1" y="7983"/>
                    </a:lnTo>
                    <a:lnTo>
                      <a:pt x="13889" y="7983"/>
                    </a:lnTo>
                    <a:lnTo>
                      <a:pt x="13889" y="1"/>
                    </a:lnTo>
                    <a:close/>
                  </a:path>
                </a:pathLst>
              </a:custGeom>
              <a:solidFill>
                <a:srgbClr val="15B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1069b88934c_0_165"/>
              <p:cNvSpPr/>
              <p:nvPr/>
            </p:nvSpPr>
            <p:spPr>
              <a:xfrm>
                <a:off x="7605059" y="3278286"/>
                <a:ext cx="332110" cy="190913"/>
              </a:xfrm>
              <a:custGeom>
                <a:rect b="b" l="l" r="r" t="t"/>
                <a:pathLst>
                  <a:path extrusionOk="0" h="7983" w="13890">
                    <a:moveTo>
                      <a:pt x="1" y="1"/>
                    </a:moveTo>
                    <a:lnTo>
                      <a:pt x="1" y="7983"/>
                    </a:lnTo>
                    <a:lnTo>
                      <a:pt x="13889" y="7983"/>
                    </a:lnTo>
                    <a:lnTo>
                      <a:pt x="13889" y="1"/>
                    </a:lnTo>
                    <a:close/>
                  </a:path>
                </a:pathLst>
              </a:cu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1069b88934c_0_165"/>
              <p:cNvSpPr/>
              <p:nvPr/>
            </p:nvSpPr>
            <p:spPr>
              <a:xfrm>
                <a:off x="7605059" y="3478569"/>
                <a:ext cx="332110" cy="192181"/>
              </a:xfrm>
              <a:custGeom>
                <a:rect b="b" l="l" r="r" t="t"/>
                <a:pathLst>
                  <a:path extrusionOk="0" h="8036" w="13890">
                    <a:moveTo>
                      <a:pt x="1" y="1"/>
                    </a:moveTo>
                    <a:lnTo>
                      <a:pt x="1" y="8036"/>
                    </a:lnTo>
                    <a:lnTo>
                      <a:pt x="13889" y="8036"/>
                    </a:lnTo>
                    <a:lnTo>
                      <a:pt x="13889" y="1"/>
                    </a:lnTo>
                    <a:close/>
                  </a:path>
                </a:pathLst>
              </a:custGeom>
              <a:solidFill>
                <a:srgbClr val="CA29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1069b88934c_0_165"/>
              <p:cNvSpPr/>
              <p:nvPr/>
            </p:nvSpPr>
            <p:spPr>
              <a:xfrm>
                <a:off x="7605059" y="3680119"/>
                <a:ext cx="332110" cy="190913"/>
              </a:xfrm>
              <a:custGeom>
                <a:rect b="b" l="l" r="r" t="t"/>
                <a:pathLst>
                  <a:path extrusionOk="0" h="7983" w="13890">
                    <a:moveTo>
                      <a:pt x="1" y="1"/>
                    </a:moveTo>
                    <a:lnTo>
                      <a:pt x="1" y="7983"/>
                    </a:lnTo>
                    <a:lnTo>
                      <a:pt x="13889" y="7983"/>
                    </a:lnTo>
                    <a:lnTo>
                      <a:pt x="13889" y="1"/>
                    </a:lnTo>
                    <a:close/>
                  </a:path>
                </a:pathLst>
              </a:custGeom>
              <a:solidFill>
                <a:srgbClr val="590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1069b88934c_0_165"/>
              <p:cNvSpPr/>
              <p:nvPr/>
            </p:nvSpPr>
            <p:spPr>
              <a:xfrm>
                <a:off x="5985253" y="2677439"/>
                <a:ext cx="258300" cy="190913"/>
              </a:xfrm>
              <a:custGeom>
                <a:rect b="b" l="l" r="r" t="t"/>
                <a:pathLst>
                  <a:path extrusionOk="0" h="7983" w="10803">
                    <a:moveTo>
                      <a:pt x="1" y="1"/>
                    </a:moveTo>
                    <a:lnTo>
                      <a:pt x="1" y="7983"/>
                    </a:lnTo>
                    <a:lnTo>
                      <a:pt x="10803" y="7983"/>
                    </a:lnTo>
                    <a:lnTo>
                      <a:pt x="10803" y="1"/>
                    </a:lnTo>
                    <a:close/>
                  </a:path>
                </a:pathLst>
              </a:custGeom>
              <a:solidFill>
                <a:srgbClr val="590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1069b88934c_0_165"/>
              <p:cNvSpPr/>
              <p:nvPr/>
            </p:nvSpPr>
            <p:spPr>
              <a:xfrm>
                <a:off x="5985253" y="2877980"/>
                <a:ext cx="258300" cy="190913"/>
              </a:xfrm>
              <a:custGeom>
                <a:rect b="b" l="l" r="r" t="t"/>
                <a:pathLst>
                  <a:path extrusionOk="0" h="7983" w="10803">
                    <a:moveTo>
                      <a:pt x="1" y="1"/>
                    </a:moveTo>
                    <a:lnTo>
                      <a:pt x="1" y="7983"/>
                    </a:lnTo>
                    <a:lnTo>
                      <a:pt x="10803" y="7983"/>
                    </a:lnTo>
                    <a:lnTo>
                      <a:pt x="10803" y="1"/>
                    </a:lnTo>
                    <a:close/>
                  </a:path>
                </a:pathLst>
              </a:custGeom>
              <a:solidFill>
                <a:srgbClr val="15B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1069b88934c_0_165"/>
              <p:cNvSpPr/>
              <p:nvPr/>
            </p:nvSpPr>
            <p:spPr>
              <a:xfrm>
                <a:off x="5985253" y="3078521"/>
                <a:ext cx="258300" cy="190913"/>
              </a:xfrm>
              <a:custGeom>
                <a:rect b="b" l="l" r="r" t="t"/>
                <a:pathLst>
                  <a:path extrusionOk="0" h="7983" w="10803">
                    <a:moveTo>
                      <a:pt x="1" y="1"/>
                    </a:moveTo>
                    <a:lnTo>
                      <a:pt x="1" y="7983"/>
                    </a:lnTo>
                    <a:lnTo>
                      <a:pt x="10803" y="7983"/>
                    </a:lnTo>
                    <a:lnTo>
                      <a:pt x="10803" y="1"/>
                    </a:lnTo>
                    <a:close/>
                  </a:path>
                </a:pathLst>
              </a:custGeom>
              <a:solidFill>
                <a:srgbClr val="CA29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1069b88934c_0_165"/>
              <p:cNvSpPr/>
              <p:nvPr/>
            </p:nvSpPr>
            <p:spPr>
              <a:xfrm>
                <a:off x="5985253" y="3279061"/>
                <a:ext cx="258300" cy="190913"/>
              </a:xfrm>
              <a:custGeom>
                <a:rect b="b" l="l" r="r" t="t"/>
                <a:pathLst>
                  <a:path extrusionOk="0" h="7983" w="10803">
                    <a:moveTo>
                      <a:pt x="1" y="1"/>
                    </a:moveTo>
                    <a:lnTo>
                      <a:pt x="1" y="7983"/>
                    </a:lnTo>
                    <a:lnTo>
                      <a:pt x="10803" y="7983"/>
                    </a:lnTo>
                    <a:lnTo>
                      <a:pt x="10803" y="1"/>
                    </a:lnTo>
                    <a:close/>
                  </a:path>
                </a:pathLst>
              </a:cu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1069b88934c_0_165"/>
              <p:cNvSpPr/>
              <p:nvPr/>
            </p:nvSpPr>
            <p:spPr>
              <a:xfrm>
                <a:off x="6862525" y="4008700"/>
                <a:ext cx="258300" cy="311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 name="Google Shape;539;g1069b88934c_0_165"/>
          <p:cNvGrpSpPr/>
          <p:nvPr/>
        </p:nvGrpSpPr>
        <p:grpSpPr>
          <a:xfrm>
            <a:off x="4140171" y="4934275"/>
            <a:ext cx="1169400" cy="1718665"/>
            <a:chOff x="934696" y="2915875"/>
            <a:chExt cx="1169400" cy="1718665"/>
          </a:xfrm>
        </p:grpSpPr>
        <p:sp>
          <p:nvSpPr>
            <p:cNvPr id="540" name="Google Shape;540;g1069b88934c_0_165"/>
            <p:cNvSpPr/>
            <p:nvPr/>
          </p:nvSpPr>
          <p:spPr>
            <a:xfrm>
              <a:off x="934696" y="2915875"/>
              <a:ext cx="1169400" cy="14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g1069b88934c_0_165"/>
            <p:cNvGrpSpPr/>
            <p:nvPr/>
          </p:nvGrpSpPr>
          <p:grpSpPr>
            <a:xfrm>
              <a:off x="963467" y="2967547"/>
              <a:ext cx="1005164" cy="1666993"/>
              <a:chOff x="963467" y="2967547"/>
              <a:chExt cx="1005164" cy="1666993"/>
            </a:xfrm>
          </p:grpSpPr>
          <p:sp>
            <p:nvSpPr>
              <p:cNvPr id="542" name="Google Shape;542;g1069b88934c_0_165"/>
              <p:cNvSpPr/>
              <p:nvPr/>
            </p:nvSpPr>
            <p:spPr>
              <a:xfrm>
                <a:off x="963467" y="3949877"/>
                <a:ext cx="576374" cy="684663"/>
              </a:xfrm>
              <a:custGeom>
                <a:rect b="b" l="l" r="r" t="t"/>
                <a:pathLst>
                  <a:path extrusionOk="0" h="28629" w="24106">
                    <a:moveTo>
                      <a:pt x="18572" y="1"/>
                    </a:moveTo>
                    <a:lnTo>
                      <a:pt x="17933" y="107"/>
                    </a:lnTo>
                    <a:lnTo>
                      <a:pt x="17295" y="267"/>
                    </a:lnTo>
                    <a:lnTo>
                      <a:pt x="16656" y="479"/>
                    </a:lnTo>
                    <a:lnTo>
                      <a:pt x="16071" y="746"/>
                    </a:lnTo>
                    <a:lnTo>
                      <a:pt x="15485" y="1065"/>
                    </a:lnTo>
                    <a:lnTo>
                      <a:pt x="14953" y="1384"/>
                    </a:lnTo>
                    <a:lnTo>
                      <a:pt x="13836" y="2182"/>
                    </a:lnTo>
                    <a:lnTo>
                      <a:pt x="12452" y="3087"/>
                    </a:lnTo>
                    <a:lnTo>
                      <a:pt x="11707" y="3513"/>
                    </a:lnTo>
                    <a:lnTo>
                      <a:pt x="10962" y="3885"/>
                    </a:lnTo>
                    <a:lnTo>
                      <a:pt x="10377" y="4098"/>
                    </a:lnTo>
                    <a:lnTo>
                      <a:pt x="9845" y="4258"/>
                    </a:lnTo>
                    <a:lnTo>
                      <a:pt x="8727" y="4524"/>
                    </a:lnTo>
                    <a:lnTo>
                      <a:pt x="7982" y="4683"/>
                    </a:lnTo>
                    <a:lnTo>
                      <a:pt x="7237" y="4896"/>
                    </a:lnTo>
                    <a:lnTo>
                      <a:pt x="6546" y="5162"/>
                    </a:lnTo>
                    <a:lnTo>
                      <a:pt x="5854" y="5481"/>
                    </a:lnTo>
                    <a:lnTo>
                      <a:pt x="5322" y="5747"/>
                    </a:lnTo>
                    <a:lnTo>
                      <a:pt x="4896" y="6120"/>
                    </a:lnTo>
                    <a:lnTo>
                      <a:pt x="4417" y="6492"/>
                    </a:lnTo>
                    <a:lnTo>
                      <a:pt x="4045" y="6918"/>
                    </a:lnTo>
                    <a:lnTo>
                      <a:pt x="3672" y="7344"/>
                    </a:lnTo>
                    <a:lnTo>
                      <a:pt x="3353" y="7823"/>
                    </a:lnTo>
                    <a:lnTo>
                      <a:pt x="3087" y="8302"/>
                    </a:lnTo>
                    <a:lnTo>
                      <a:pt x="2768" y="8781"/>
                    </a:lnTo>
                    <a:lnTo>
                      <a:pt x="2342" y="9845"/>
                    </a:lnTo>
                    <a:lnTo>
                      <a:pt x="1969" y="10909"/>
                    </a:lnTo>
                    <a:lnTo>
                      <a:pt x="1650" y="11973"/>
                    </a:lnTo>
                    <a:lnTo>
                      <a:pt x="1384" y="13037"/>
                    </a:lnTo>
                    <a:lnTo>
                      <a:pt x="1012" y="14953"/>
                    </a:lnTo>
                    <a:lnTo>
                      <a:pt x="639" y="16922"/>
                    </a:lnTo>
                    <a:lnTo>
                      <a:pt x="426" y="18838"/>
                    </a:lnTo>
                    <a:lnTo>
                      <a:pt x="213" y="20806"/>
                    </a:lnTo>
                    <a:lnTo>
                      <a:pt x="54" y="22722"/>
                    </a:lnTo>
                    <a:lnTo>
                      <a:pt x="1" y="24691"/>
                    </a:lnTo>
                    <a:lnTo>
                      <a:pt x="1" y="26660"/>
                    </a:lnTo>
                    <a:lnTo>
                      <a:pt x="54" y="28629"/>
                    </a:lnTo>
                    <a:lnTo>
                      <a:pt x="373" y="28575"/>
                    </a:lnTo>
                    <a:lnTo>
                      <a:pt x="320" y="26660"/>
                    </a:lnTo>
                    <a:lnTo>
                      <a:pt x="320" y="24691"/>
                    </a:lnTo>
                    <a:lnTo>
                      <a:pt x="426" y="22775"/>
                    </a:lnTo>
                    <a:lnTo>
                      <a:pt x="533" y="20806"/>
                    </a:lnTo>
                    <a:lnTo>
                      <a:pt x="746" y="18891"/>
                    </a:lnTo>
                    <a:lnTo>
                      <a:pt x="1012" y="16922"/>
                    </a:lnTo>
                    <a:lnTo>
                      <a:pt x="1331" y="15006"/>
                    </a:lnTo>
                    <a:lnTo>
                      <a:pt x="1703" y="13144"/>
                    </a:lnTo>
                    <a:lnTo>
                      <a:pt x="1969" y="12080"/>
                    </a:lnTo>
                    <a:lnTo>
                      <a:pt x="2235" y="11069"/>
                    </a:lnTo>
                    <a:lnTo>
                      <a:pt x="2608" y="10004"/>
                    </a:lnTo>
                    <a:lnTo>
                      <a:pt x="3087" y="8993"/>
                    </a:lnTo>
                    <a:lnTo>
                      <a:pt x="3353" y="8461"/>
                    </a:lnTo>
                    <a:lnTo>
                      <a:pt x="3619" y="8036"/>
                    </a:lnTo>
                    <a:lnTo>
                      <a:pt x="3938" y="7557"/>
                    </a:lnTo>
                    <a:lnTo>
                      <a:pt x="4311" y="7131"/>
                    </a:lnTo>
                    <a:lnTo>
                      <a:pt x="4683" y="6758"/>
                    </a:lnTo>
                    <a:lnTo>
                      <a:pt x="5056" y="6386"/>
                    </a:lnTo>
                    <a:lnTo>
                      <a:pt x="5535" y="6067"/>
                    </a:lnTo>
                    <a:lnTo>
                      <a:pt x="6014" y="5747"/>
                    </a:lnTo>
                    <a:lnTo>
                      <a:pt x="6652" y="5481"/>
                    </a:lnTo>
                    <a:lnTo>
                      <a:pt x="7344" y="5215"/>
                    </a:lnTo>
                    <a:lnTo>
                      <a:pt x="8781" y="4843"/>
                    </a:lnTo>
                    <a:lnTo>
                      <a:pt x="9951" y="4577"/>
                    </a:lnTo>
                    <a:lnTo>
                      <a:pt x="10537" y="4417"/>
                    </a:lnTo>
                    <a:lnTo>
                      <a:pt x="11069" y="4204"/>
                    </a:lnTo>
                    <a:lnTo>
                      <a:pt x="11867" y="3832"/>
                    </a:lnTo>
                    <a:lnTo>
                      <a:pt x="12612" y="3406"/>
                    </a:lnTo>
                    <a:lnTo>
                      <a:pt x="14049" y="2448"/>
                    </a:lnTo>
                    <a:lnTo>
                      <a:pt x="15113" y="1703"/>
                    </a:lnTo>
                    <a:lnTo>
                      <a:pt x="15698" y="1331"/>
                    </a:lnTo>
                    <a:lnTo>
                      <a:pt x="16230" y="1012"/>
                    </a:lnTo>
                    <a:lnTo>
                      <a:pt x="16816" y="799"/>
                    </a:lnTo>
                    <a:lnTo>
                      <a:pt x="17348" y="586"/>
                    </a:lnTo>
                    <a:lnTo>
                      <a:pt x="17986" y="426"/>
                    </a:lnTo>
                    <a:lnTo>
                      <a:pt x="18572" y="373"/>
                    </a:lnTo>
                    <a:lnTo>
                      <a:pt x="19104" y="320"/>
                    </a:lnTo>
                    <a:lnTo>
                      <a:pt x="19636" y="373"/>
                    </a:lnTo>
                    <a:lnTo>
                      <a:pt x="20062" y="479"/>
                    </a:lnTo>
                    <a:lnTo>
                      <a:pt x="20540" y="586"/>
                    </a:lnTo>
                    <a:lnTo>
                      <a:pt x="20966" y="746"/>
                    </a:lnTo>
                    <a:lnTo>
                      <a:pt x="21339" y="958"/>
                    </a:lnTo>
                    <a:lnTo>
                      <a:pt x="21711" y="1224"/>
                    </a:lnTo>
                    <a:lnTo>
                      <a:pt x="22030" y="1544"/>
                    </a:lnTo>
                    <a:lnTo>
                      <a:pt x="22350" y="1863"/>
                    </a:lnTo>
                    <a:lnTo>
                      <a:pt x="22616" y="2235"/>
                    </a:lnTo>
                    <a:lnTo>
                      <a:pt x="22829" y="2661"/>
                    </a:lnTo>
                    <a:lnTo>
                      <a:pt x="23041" y="3087"/>
                    </a:lnTo>
                    <a:lnTo>
                      <a:pt x="23201" y="3566"/>
                    </a:lnTo>
                    <a:lnTo>
                      <a:pt x="23361" y="4045"/>
                    </a:lnTo>
                    <a:lnTo>
                      <a:pt x="23574" y="5002"/>
                    </a:lnTo>
                    <a:lnTo>
                      <a:pt x="23680" y="5960"/>
                    </a:lnTo>
                    <a:lnTo>
                      <a:pt x="23733" y="6865"/>
                    </a:lnTo>
                    <a:lnTo>
                      <a:pt x="23786" y="7769"/>
                    </a:lnTo>
                    <a:lnTo>
                      <a:pt x="23733" y="8514"/>
                    </a:lnTo>
                    <a:lnTo>
                      <a:pt x="24052" y="8514"/>
                    </a:lnTo>
                    <a:lnTo>
                      <a:pt x="24106" y="7769"/>
                    </a:lnTo>
                    <a:lnTo>
                      <a:pt x="24106" y="6865"/>
                    </a:lnTo>
                    <a:lnTo>
                      <a:pt x="24052" y="5907"/>
                    </a:lnTo>
                    <a:lnTo>
                      <a:pt x="23893" y="4896"/>
                    </a:lnTo>
                    <a:lnTo>
                      <a:pt x="23680" y="3885"/>
                    </a:lnTo>
                    <a:lnTo>
                      <a:pt x="23520" y="3406"/>
                    </a:lnTo>
                    <a:lnTo>
                      <a:pt x="23361" y="2927"/>
                    </a:lnTo>
                    <a:lnTo>
                      <a:pt x="23148" y="2502"/>
                    </a:lnTo>
                    <a:lnTo>
                      <a:pt x="22882" y="2076"/>
                    </a:lnTo>
                    <a:lnTo>
                      <a:pt x="22616" y="1650"/>
                    </a:lnTo>
                    <a:lnTo>
                      <a:pt x="22243" y="1278"/>
                    </a:lnTo>
                    <a:lnTo>
                      <a:pt x="21924" y="958"/>
                    </a:lnTo>
                    <a:lnTo>
                      <a:pt x="21498" y="692"/>
                    </a:lnTo>
                    <a:lnTo>
                      <a:pt x="21073" y="479"/>
                    </a:lnTo>
                    <a:lnTo>
                      <a:pt x="20647" y="267"/>
                    </a:lnTo>
                    <a:lnTo>
                      <a:pt x="20168" y="160"/>
                    </a:lnTo>
                    <a:lnTo>
                      <a:pt x="19689" y="54"/>
                    </a:lnTo>
                    <a:lnTo>
                      <a:pt x="1915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1069b88934c_0_165"/>
              <p:cNvSpPr/>
              <p:nvPr/>
            </p:nvSpPr>
            <p:spPr>
              <a:xfrm>
                <a:off x="1144161" y="3353114"/>
                <a:ext cx="451708" cy="461966"/>
              </a:xfrm>
              <a:custGeom>
                <a:rect b="b" l="l" r="r" t="t"/>
                <a:pathLst>
                  <a:path extrusionOk="0" h="19317" w="18892">
                    <a:moveTo>
                      <a:pt x="13517" y="0"/>
                    </a:moveTo>
                    <a:lnTo>
                      <a:pt x="13091" y="53"/>
                    </a:lnTo>
                    <a:lnTo>
                      <a:pt x="12719" y="213"/>
                    </a:lnTo>
                    <a:lnTo>
                      <a:pt x="12346" y="426"/>
                    </a:lnTo>
                    <a:lnTo>
                      <a:pt x="12027" y="745"/>
                    </a:lnTo>
                    <a:lnTo>
                      <a:pt x="533" y="14101"/>
                    </a:lnTo>
                    <a:lnTo>
                      <a:pt x="320" y="14474"/>
                    </a:lnTo>
                    <a:lnTo>
                      <a:pt x="160" y="14793"/>
                    </a:lnTo>
                    <a:lnTo>
                      <a:pt x="54" y="15219"/>
                    </a:lnTo>
                    <a:lnTo>
                      <a:pt x="1" y="15591"/>
                    </a:lnTo>
                    <a:lnTo>
                      <a:pt x="54" y="15964"/>
                    </a:lnTo>
                    <a:lnTo>
                      <a:pt x="214" y="16336"/>
                    </a:lnTo>
                    <a:lnTo>
                      <a:pt x="373" y="16709"/>
                    </a:lnTo>
                    <a:lnTo>
                      <a:pt x="639" y="17028"/>
                    </a:lnTo>
                    <a:lnTo>
                      <a:pt x="2289" y="18678"/>
                    </a:lnTo>
                    <a:lnTo>
                      <a:pt x="2608" y="18944"/>
                    </a:lnTo>
                    <a:lnTo>
                      <a:pt x="2981" y="19156"/>
                    </a:lnTo>
                    <a:lnTo>
                      <a:pt x="3353" y="19263"/>
                    </a:lnTo>
                    <a:lnTo>
                      <a:pt x="3779" y="19316"/>
                    </a:lnTo>
                    <a:lnTo>
                      <a:pt x="4151" y="19316"/>
                    </a:lnTo>
                    <a:lnTo>
                      <a:pt x="4577" y="19210"/>
                    </a:lnTo>
                    <a:lnTo>
                      <a:pt x="4950" y="18997"/>
                    </a:lnTo>
                    <a:lnTo>
                      <a:pt x="5269" y="18731"/>
                    </a:lnTo>
                    <a:lnTo>
                      <a:pt x="18253" y="6598"/>
                    </a:lnTo>
                    <a:lnTo>
                      <a:pt x="18519" y="6279"/>
                    </a:lnTo>
                    <a:lnTo>
                      <a:pt x="18732" y="5853"/>
                    </a:lnTo>
                    <a:lnTo>
                      <a:pt x="18891" y="5481"/>
                    </a:lnTo>
                    <a:lnTo>
                      <a:pt x="18891" y="5055"/>
                    </a:lnTo>
                    <a:lnTo>
                      <a:pt x="18891" y="4630"/>
                    </a:lnTo>
                    <a:lnTo>
                      <a:pt x="18732" y="4204"/>
                    </a:lnTo>
                    <a:lnTo>
                      <a:pt x="18519" y="3831"/>
                    </a:lnTo>
                    <a:lnTo>
                      <a:pt x="18253" y="3459"/>
                    </a:lnTo>
                    <a:lnTo>
                      <a:pt x="15113" y="532"/>
                    </a:lnTo>
                    <a:lnTo>
                      <a:pt x="14741" y="266"/>
                    </a:lnTo>
                    <a:lnTo>
                      <a:pt x="14368" y="107"/>
                    </a:lnTo>
                    <a:lnTo>
                      <a:pt x="1394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1069b88934c_0_165"/>
              <p:cNvSpPr/>
              <p:nvPr/>
            </p:nvSpPr>
            <p:spPr>
              <a:xfrm>
                <a:off x="1359205" y="2967547"/>
                <a:ext cx="592920" cy="609593"/>
              </a:xfrm>
              <a:custGeom>
                <a:rect b="b" l="l" r="r" t="t"/>
                <a:pathLst>
                  <a:path extrusionOk="0" h="25490" w="24798">
                    <a:moveTo>
                      <a:pt x="16656" y="1"/>
                    </a:moveTo>
                    <a:lnTo>
                      <a:pt x="16443" y="54"/>
                    </a:lnTo>
                    <a:lnTo>
                      <a:pt x="16284" y="160"/>
                    </a:lnTo>
                    <a:lnTo>
                      <a:pt x="16071" y="320"/>
                    </a:lnTo>
                    <a:lnTo>
                      <a:pt x="13996" y="2076"/>
                    </a:lnTo>
                    <a:lnTo>
                      <a:pt x="11920" y="3832"/>
                    </a:lnTo>
                    <a:lnTo>
                      <a:pt x="9898" y="5641"/>
                    </a:lnTo>
                    <a:lnTo>
                      <a:pt x="7929" y="7504"/>
                    </a:lnTo>
                    <a:lnTo>
                      <a:pt x="5961" y="9313"/>
                    </a:lnTo>
                    <a:lnTo>
                      <a:pt x="4045" y="11175"/>
                    </a:lnTo>
                    <a:lnTo>
                      <a:pt x="2182" y="13091"/>
                    </a:lnTo>
                    <a:lnTo>
                      <a:pt x="320" y="15007"/>
                    </a:lnTo>
                    <a:lnTo>
                      <a:pt x="160" y="15166"/>
                    </a:lnTo>
                    <a:lnTo>
                      <a:pt x="54" y="15379"/>
                    </a:lnTo>
                    <a:lnTo>
                      <a:pt x="1" y="15592"/>
                    </a:lnTo>
                    <a:lnTo>
                      <a:pt x="1" y="15858"/>
                    </a:lnTo>
                    <a:lnTo>
                      <a:pt x="1" y="16071"/>
                    </a:lnTo>
                    <a:lnTo>
                      <a:pt x="54" y="16284"/>
                    </a:lnTo>
                    <a:lnTo>
                      <a:pt x="160" y="16497"/>
                    </a:lnTo>
                    <a:lnTo>
                      <a:pt x="267" y="16709"/>
                    </a:lnTo>
                    <a:lnTo>
                      <a:pt x="2395" y="19051"/>
                    </a:lnTo>
                    <a:lnTo>
                      <a:pt x="3460" y="20168"/>
                    </a:lnTo>
                    <a:lnTo>
                      <a:pt x="4524" y="21232"/>
                    </a:lnTo>
                    <a:lnTo>
                      <a:pt x="5588" y="22297"/>
                    </a:lnTo>
                    <a:lnTo>
                      <a:pt x="6705" y="23308"/>
                    </a:lnTo>
                    <a:lnTo>
                      <a:pt x="7823" y="24266"/>
                    </a:lnTo>
                    <a:lnTo>
                      <a:pt x="8940" y="25223"/>
                    </a:lnTo>
                    <a:lnTo>
                      <a:pt x="9100" y="25330"/>
                    </a:lnTo>
                    <a:lnTo>
                      <a:pt x="9313" y="25436"/>
                    </a:lnTo>
                    <a:lnTo>
                      <a:pt x="9579" y="25489"/>
                    </a:lnTo>
                    <a:lnTo>
                      <a:pt x="10005" y="25489"/>
                    </a:lnTo>
                    <a:lnTo>
                      <a:pt x="10217" y="25383"/>
                    </a:lnTo>
                    <a:lnTo>
                      <a:pt x="10430" y="25277"/>
                    </a:lnTo>
                    <a:lnTo>
                      <a:pt x="10590" y="25117"/>
                    </a:lnTo>
                    <a:lnTo>
                      <a:pt x="12346" y="23308"/>
                    </a:lnTo>
                    <a:lnTo>
                      <a:pt x="14262" y="21126"/>
                    </a:lnTo>
                    <a:lnTo>
                      <a:pt x="16284" y="18731"/>
                    </a:lnTo>
                    <a:lnTo>
                      <a:pt x="18306" y="16231"/>
                    </a:lnTo>
                    <a:lnTo>
                      <a:pt x="21977" y="11601"/>
                    </a:lnTo>
                    <a:lnTo>
                      <a:pt x="24532" y="8302"/>
                    </a:lnTo>
                    <a:lnTo>
                      <a:pt x="24691" y="8089"/>
                    </a:lnTo>
                    <a:lnTo>
                      <a:pt x="24744" y="7876"/>
                    </a:lnTo>
                    <a:lnTo>
                      <a:pt x="24798" y="7663"/>
                    </a:lnTo>
                    <a:lnTo>
                      <a:pt x="24798" y="7397"/>
                    </a:lnTo>
                    <a:lnTo>
                      <a:pt x="24798" y="7184"/>
                    </a:lnTo>
                    <a:lnTo>
                      <a:pt x="24691" y="6918"/>
                    </a:lnTo>
                    <a:lnTo>
                      <a:pt x="24585" y="6706"/>
                    </a:lnTo>
                    <a:lnTo>
                      <a:pt x="24425" y="6546"/>
                    </a:lnTo>
                    <a:lnTo>
                      <a:pt x="21073" y="3300"/>
                    </a:lnTo>
                    <a:lnTo>
                      <a:pt x="19210" y="1597"/>
                    </a:lnTo>
                    <a:lnTo>
                      <a:pt x="17667" y="267"/>
                    </a:lnTo>
                    <a:lnTo>
                      <a:pt x="17508" y="160"/>
                    </a:lnTo>
                    <a:lnTo>
                      <a:pt x="17295" y="54"/>
                    </a:lnTo>
                    <a:lnTo>
                      <a:pt x="1708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1069b88934c_0_165"/>
              <p:cNvSpPr/>
              <p:nvPr/>
            </p:nvSpPr>
            <p:spPr>
              <a:xfrm>
                <a:off x="1361763" y="3960064"/>
                <a:ext cx="114529" cy="477224"/>
              </a:xfrm>
              <a:custGeom>
                <a:rect b="b" l="l" r="r" t="t"/>
                <a:pathLst>
                  <a:path extrusionOk="0" h="19955" w="4790">
                    <a:moveTo>
                      <a:pt x="3459" y="0"/>
                    </a:moveTo>
                    <a:lnTo>
                      <a:pt x="0" y="19742"/>
                    </a:lnTo>
                    <a:lnTo>
                      <a:pt x="1330" y="19955"/>
                    </a:lnTo>
                    <a:lnTo>
                      <a:pt x="4789" y="213"/>
                    </a:lnTo>
                    <a:lnTo>
                      <a:pt x="345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1069b88934c_0_165"/>
              <p:cNvSpPr/>
              <p:nvPr/>
            </p:nvSpPr>
            <p:spPr>
              <a:xfrm>
                <a:off x="1368124" y="3725935"/>
                <a:ext cx="159049" cy="311804"/>
              </a:xfrm>
              <a:custGeom>
                <a:rect b="b" l="l" r="r" t="t"/>
                <a:pathLst>
                  <a:path extrusionOk="0" h="13038" w="6652">
                    <a:moveTo>
                      <a:pt x="1650" y="0"/>
                    </a:moveTo>
                    <a:lnTo>
                      <a:pt x="1331" y="53"/>
                    </a:lnTo>
                    <a:lnTo>
                      <a:pt x="1011" y="160"/>
                    </a:lnTo>
                    <a:lnTo>
                      <a:pt x="745" y="319"/>
                    </a:lnTo>
                    <a:lnTo>
                      <a:pt x="479" y="532"/>
                    </a:lnTo>
                    <a:lnTo>
                      <a:pt x="266" y="745"/>
                    </a:lnTo>
                    <a:lnTo>
                      <a:pt x="107" y="1064"/>
                    </a:lnTo>
                    <a:lnTo>
                      <a:pt x="0" y="1384"/>
                    </a:lnTo>
                    <a:lnTo>
                      <a:pt x="0" y="1703"/>
                    </a:lnTo>
                    <a:lnTo>
                      <a:pt x="0" y="13037"/>
                    </a:lnTo>
                    <a:lnTo>
                      <a:pt x="6652" y="13037"/>
                    </a:lnTo>
                    <a:lnTo>
                      <a:pt x="6652" y="1703"/>
                    </a:lnTo>
                    <a:lnTo>
                      <a:pt x="6652" y="1384"/>
                    </a:lnTo>
                    <a:lnTo>
                      <a:pt x="6545" y="1064"/>
                    </a:lnTo>
                    <a:lnTo>
                      <a:pt x="6386" y="745"/>
                    </a:lnTo>
                    <a:lnTo>
                      <a:pt x="6173" y="532"/>
                    </a:lnTo>
                    <a:lnTo>
                      <a:pt x="5907" y="319"/>
                    </a:lnTo>
                    <a:lnTo>
                      <a:pt x="5641" y="160"/>
                    </a:lnTo>
                    <a:lnTo>
                      <a:pt x="5321" y="53"/>
                    </a:lnTo>
                    <a:lnTo>
                      <a:pt x="50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1069b88934c_0_165"/>
              <p:cNvSpPr/>
              <p:nvPr/>
            </p:nvSpPr>
            <p:spPr>
              <a:xfrm>
                <a:off x="1350309" y="3947342"/>
                <a:ext cx="194675" cy="106900"/>
              </a:xfrm>
              <a:custGeom>
                <a:rect b="b" l="l" r="r" t="t"/>
                <a:pathLst>
                  <a:path extrusionOk="0" h="4470" w="8142">
                    <a:moveTo>
                      <a:pt x="532" y="0"/>
                    </a:moveTo>
                    <a:lnTo>
                      <a:pt x="320" y="53"/>
                    </a:lnTo>
                    <a:lnTo>
                      <a:pt x="160" y="160"/>
                    </a:lnTo>
                    <a:lnTo>
                      <a:pt x="0" y="319"/>
                    </a:lnTo>
                    <a:lnTo>
                      <a:pt x="0" y="585"/>
                    </a:lnTo>
                    <a:lnTo>
                      <a:pt x="0" y="3885"/>
                    </a:lnTo>
                    <a:lnTo>
                      <a:pt x="0" y="4097"/>
                    </a:lnTo>
                    <a:lnTo>
                      <a:pt x="160" y="4310"/>
                    </a:lnTo>
                    <a:lnTo>
                      <a:pt x="320" y="4417"/>
                    </a:lnTo>
                    <a:lnTo>
                      <a:pt x="532" y="4470"/>
                    </a:lnTo>
                    <a:lnTo>
                      <a:pt x="7610" y="4470"/>
                    </a:lnTo>
                    <a:lnTo>
                      <a:pt x="7822" y="4417"/>
                    </a:lnTo>
                    <a:lnTo>
                      <a:pt x="7982" y="4310"/>
                    </a:lnTo>
                    <a:lnTo>
                      <a:pt x="8142" y="4097"/>
                    </a:lnTo>
                    <a:lnTo>
                      <a:pt x="8142" y="3885"/>
                    </a:lnTo>
                    <a:lnTo>
                      <a:pt x="8142" y="585"/>
                    </a:lnTo>
                    <a:lnTo>
                      <a:pt x="8142" y="319"/>
                    </a:lnTo>
                    <a:lnTo>
                      <a:pt x="7982" y="160"/>
                    </a:lnTo>
                    <a:lnTo>
                      <a:pt x="7822" y="53"/>
                    </a:lnTo>
                    <a:lnTo>
                      <a:pt x="761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1069b88934c_0_165"/>
              <p:cNvSpPr/>
              <p:nvPr/>
            </p:nvSpPr>
            <p:spPr>
              <a:xfrm>
                <a:off x="963479" y="3972785"/>
                <a:ext cx="1005152" cy="473421"/>
              </a:xfrm>
              <a:custGeom>
                <a:rect b="b" l="l" r="r" t="t"/>
                <a:pathLst>
                  <a:path extrusionOk="0" h="19796" w="42039">
                    <a:moveTo>
                      <a:pt x="20753" y="0"/>
                    </a:moveTo>
                    <a:lnTo>
                      <a:pt x="1" y="18837"/>
                    </a:lnTo>
                    <a:lnTo>
                      <a:pt x="905" y="19795"/>
                    </a:lnTo>
                    <a:lnTo>
                      <a:pt x="20807" y="1810"/>
                    </a:lnTo>
                    <a:lnTo>
                      <a:pt x="41134" y="19795"/>
                    </a:lnTo>
                    <a:lnTo>
                      <a:pt x="42038" y="18784"/>
                    </a:lnTo>
                    <a:lnTo>
                      <a:pt x="2075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1069b88934c_0_165"/>
              <p:cNvSpPr/>
              <p:nvPr/>
            </p:nvSpPr>
            <p:spPr>
              <a:xfrm>
                <a:off x="1217978" y="3454910"/>
                <a:ext cx="316831" cy="383047"/>
              </a:xfrm>
              <a:custGeom>
                <a:rect b="b" l="l" r="r" t="t"/>
                <a:pathLst>
                  <a:path extrusionOk="0" h="16017" w="13251">
                    <a:moveTo>
                      <a:pt x="4683" y="0"/>
                    </a:moveTo>
                    <a:lnTo>
                      <a:pt x="4630" y="53"/>
                    </a:lnTo>
                    <a:lnTo>
                      <a:pt x="2288" y="2820"/>
                    </a:lnTo>
                    <a:lnTo>
                      <a:pt x="0" y="5587"/>
                    </a:lnTo>
                    <a:lnTo>
                      <a:pt x="53" y="6066"/>
                    </a:lnTo>
                    <a:lnTo>
                      <a:pt x="160" y="6971"/>
                    </a:lnTo>
                    <a:lnTo>
                      <a:pt x="373" y="7822"/>
                    </a:lnTo>
                    <a:lnTo>
                      <a:pt x="692" y="8620"/>
                    </a:lnTo>
                    <a:lnTo>
                      <a:pt x="1064" y="9419"/>
                    </a:lnTo>
                    <a:lnTo>
                      <a:pt x="1543" y="10217"/>
                    </a:lnTo>
                    <a:lnTo>
                      <a:pt x="2075" y="10909"/>
                    </a:lnTo>
                    <a:lnTo>
                      <a:pt x="2661" y="11600"/>
                    </a:lnTo>
                    <a:lnTo>
                      <a:pt x="3246" y="12239"/>
                    </a:lnTo>
                    <a:lnTo>
                      <a:pt x="3831" y="12718"/>
                    </a:lnTo>
                    <a:lnTo>
                      <a:pt x="4364" y="13197"/>
                    </a:lnTo>
                    <a:lnTo>
                      <a:pt x="5002" y="13676"/>
                    </a:lnTo>
                    <a:lnTo>
                      <a:pt x="5641" y="14101"/>
                    </a:lnTo>
                    <a:lnTo>
                      <a:pt x="6918" y="14846"/>
                    </a:lnTo>
                    <a:lnTo>
                      <a:pt x="8248" y="15485"/>
                    </a:lnTo>
                    <a:lnTo>
                      <a:pt x="8993" y="15751"/>
                    </a:lnTo>
                    <a:lnTo>
                      <a:pt x="9791" y="15910"/>
                    </a:lnTo>
                    <a:lnTo>
                      <a:pt x="10589" y="16017"/>
                    </a:lnTo>
                    <a:lnTo>
                      <a:pt x="10962" y="15964"/>
                    </a:lnTo>
                    <a:lnTo>
                      <a:pt x="11388" y="15910"/>
                    </a:lnTo>
                    <a:lnTo>
                      <a:pt x="11707" y="15804"/>
                    </a:lnTo>
                    <a:lnTo>
                      <a:pt x="12079" y="15698"/>
                    </a:lnTo>
                    <a:lnTo>
                      <a:pt x="12399" y="15485"/>
                    </a:lnTo>
                    <a:lnTo>
                      <a:pt x="12665" y="15272"/>
                    </a:lnTo>
                    <a:lnTo>
                      <a:pt x="12878" y="14953"/>
                    </a:lnTo>
                    <a:lnTo>
                      <a:pt x="13037" y="14580"/>
                    </a:lnTo>
                    <a:lnTo>
                      <a:pt x="13197" y="14154"/>
                    </a:lnTo>
                    <a:lnTo>
                      <a:pt x="13250" y="13676"/>
                    </a:lnTo>
                    <a:lnTo>
                      <a:pt x="13250" y="13197"/>
                    </a:lnTo>
                    <a:lnTo>
                      <a:pt x="13144" y="12665"/>
                    </a:lnTo>
                    <a:lnTo>
                      <a:pt x="12931" y="12132"/>
                    </a:lnTo>
                    <a:lnTo>
                      <a:pt x="12771" y="11653"/>
                    </a:lnTo>
                    <a:lnTo>
                      <a:pt x="12665" y="11441"/>
                    </a:lnTo>
                    <a:lnTo>
                      <a:pt x="12186" y="10696"/>
                    </a:lnTo>
                    <a:lnTo>
                      <a:pt x="11334" y="9206"/>
                    </a:lnTo>
                    <a:lnTo>
                      <a:pt x="10110" y="7290"/>
                    </a:lnTo>
                    <a:lnTo>
                      <a:pt x="8727" y="5162"/>
                    </a:lnTo>
                    <a:lnTo>
                      <a:pt x="7343" y="3086"/>
                    </a:lnTo>
                    <a:lnTo>
                      <a:pt x="6120" y="1384"/>
                    </a:lnTo>
                    <a:lnTo>
                      <a:pt x="5587" y="745"/>
                    </a:lnTo>
                    <a:lnTo>
                      <a:pt x="5162" y="266"/>
                    </a:lnTo>
                    <a:lnTo>
                      <a:pt x="4789" y="53"/>
                    </a:lnTo>
                    <a:lnTo>
                      <a:pt x="4683" y="0"/>
                    </a:lnTo>
                    <a:close/>
                  </a:path>
                </a:pathLst>
              </a:custGeom>
              <a:solidFill>
                <a:srgbClr val="D90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1069b88934c_0_165"/>
              <p:cNvSpPr/>
              <p:nvPr/>
            </p:nvSpPr>
            <p:spPr>
              <a:xfrm>
                <a:off x="1478814" y="2967547"/>
                <a:ext cx="473322" cy="478515"/>
              </a:xfrm>
              <a:custGeom>
                <a:rect b="b" l="l" r="r" t="t"/>
                <a:pathLst>
                  <a:path extrusionOk="0" h="20009" w="19796">
                    <a:moveTo>
                      <a:pt x="11654" y="1"/>
                    </a:moveTo>
                    <a:lnTo>
                      <a:pt x="11441" y="54"/>
                    </a:lnTo>
                    <a:lnTo>
                      <a:pt x="11282" y="160"/>
                    </a:lnTo>
                    <a:lnTo>
                      <a:pt x="11069" y="320"/>
                    </a:lnTo>
                    <a:lnTo>
                      <a:pt x="8195" y="2715"/>
                    </a:lnTo>
                    <a:lnTo>
                      <a:pt x="5375" y="5216"/>
                    </a:lnTo>
                    <a:lnTo>
                      <a:pt x="2661" y="7717"/>
                    </a:lnTo>
                    <a:lnTo>
                      <a:pt x="1" y="10271"/>
                    </a:lnTo>
                    <a:lnTo>
                      <a:pt x="1384" y="11388"/>
                    </a:lnTo>
                    <a:lnTo>
                      <a:pt x="2715" y="12506"/>
                    </a:lnTo>
                    <a:lnTo>
                      <a:pt x="4045" y="13676"/>
                    </a:lnTo>
                    <a:lnTo>
                      <a:pt x="5375" y="14847"/>
                    </a:lnTo>
                    <a:lnTo>
                      <a:pt x="6599" y="16124"/>
                    </a:lnTo>
                    <a:lnTo>
                      <a:pt x="7823" y="17401"/>
                    </a:lnTo>
                    <a:lnTo>
                      <a:pt x="9047" y="18678"/>
                    </a:lnTo>
                    <a:lnTo>
                      <a:pt x="10164" y="20009"/>
                    </a:lnTo>
                    <a:lnTo>
                      <a:pt x="12984" y="16603"/>
                    </a:lnTo>
                    <a:lnTo>
                      <a:pt x="15645" y="13304"/>
                    </a:lnTo>
                    <a:lnTo>
                      <a:pt x="19530" y="8302"/>
                    </a:lnTo>
                    <a:lnTo>
                      <a:pt x="19689" y="8089"/>
                    </a:lnTo>
                    <a:lnTo>
                      <a:pt x="19742" y="7876"/>
                    </a:lnTo>
                    <a:lnTo>
                      <a:pt x="19796" y="7663"/>
                    </a:lnTo>
                    <a:lnTo>
                      <a:pt x="19796" y="7397"/>
                    </a:lnTo>
                    <a:lnTo>
                      <a:pt x="19796" y="7184"/>
                    </a:lnTo>
                    <a:lnTo>
                      <a:pt x="19689" y="6918"/>
                    </a:lnTo>
                    <a:lnTo>
                      <a:pt x="19583" y="6706"/>
                    </a:lnTo>
                    <a:lnTo>
                      <a:pt x="19423" y="6546"/>
                    </a:lnTo>
                    <a:lnTo>
                      <a:pt x="16071" y="3300"/>
                    </a:lnTo>
                    <a:lnTo>
                      <a:pt x="14208" y="1597"/>
                    </a:lnTo>
                    <a:lnTo>
                      <a:pt x="12665" y="267"/>
                    </a:lnTo>
                    <a:lnTo>
                      <a:pt x="12506" y="160"/>
                    </a:lnTo>
                    <a:lnTo>
                      <a:pt x="12293" y="54"/>
                    </a:lnTo>
                    <a:lnTo>
                      <a:pt x="12080" y="1"/>
                    </a:lnTo>
                    <a:close/>
                  </a:path>
                </a:pathLst>
              </a:cu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1069b88934c_0_165"/>
              <p:cNvSpPr/>
              <p:nvPr/>
            </p:nvSpPr>
            <p:spPr>
              <a:xfrm>
                <a:off x="1458465" y="3197873"/>
                <a:ext cx="279914" cy="276170"/>
              </a:xfrm>
              <a:custGeom>
                <a:rect b="b" l="l" r="r" t="t"/>
                <a:pathLst>
                  <a:path extrusionOk="0" h="11548" w="11707">
                    <a:moveTo>
                      <a:pt x="1384" y="0"/>
                    </a:moveTo>
                    <a:lnTo>
                      <a:pt x="745" y="586"/>
                    </a:lnTo>
                    <a:lnTo>
                      <a:pt x="0" y="1171"/>
                    </a:lnTo>
                    <a:lnTo>
                      <a:pt x="266" y="1437"/>
                    </a:lnTo>
                    <a:lnTo>
                      <a:pt x="532" y="1756"/>
                    </a:lnTo>
                    <a:lnTo>
                      <a:pt x="1118" y="2342"/>
                    </a:lnTo>
                    <a:lnTo>
                      <a:pt x="2022" y="3087"/>
                    </a:lnTo>
                    <a:lnTo>
                      <a:pt x="5428" y="6226"/>
                    </a:lnTo>
                    <a:lnTo>
                      <a:pt x="8621" y="9312"/>
                    </a:lnTo>
                    <a:lnTo>
                      <a:pt x="9046" y="9791"/>
                    </a:lnTo>
                    <a:lnTo>
                      <a:pt x="9578" y="10430"/>
                    </a:lnTo>
                    <a:lnTo>
                      <a:pt x="10164" y="11068"/>
                    </a:lnTo>
                    <a:lnTo>
                      <a:pt x="10430" y="11334"/>
                    </a:lnTo>
                    <a:lnTo>
                      <a:pt x="10749" y="11547"/>
                    </a:lnTo>
                    <a:lnTo>
                      <a:pt x="11707" y="10323"/>
                    </a:lnTo>
                    <a:lnTo>
                      <a:pt x="11494" y="10004"/>
                    </a:lnTo>
                    <a:lnTo>
                      <a:pt x="11281" y="9685"/>
                    </a:lnTo>
                    <a:lnTo>
                      <a:pt x="10749" y="9046"/>
                    </a:lnTo>
                    <a:lnTo>
                      <a:pt x="9898" y="8195"/>
                    </a:lnTo>
                    <a:lnTo>
                      <a:pt x="8301" y="6599"/>
                    </a:lnTo>
                    <a:lnTo>
                      <a:pt x="6599" y="5002"/>
                    </a:lnTo>
                    <a:lnTo>
                      <a:pt x="3299" y="1969"/>
                    </a:lnTo>
                    <a:lnTo>
                      <a:pt x="2927" y="1543"/>
                    </a:lnTo>
                    <a:lnTo>
                      <a:pt x="2448" y="1011"/>
                    </a:lnTo>
                    <a:lnTo>
                      <a:pt x="1969" y="479"/>
                    </a:lnTo>
                    <a:lnTo>
                      <a:pt x="1650" y="213"/>
                    </a:lnTo>
                    <a:lnTo>
                      <a:pt x="1384" y="0"/>
                    </a:lnTo>
                    <a:close/>
                  </a:path>
                </a:pathLst>
              </a:cu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1069b88934c_0_165"/>
              <p:cNvSpPr/>
              <p:nvPr/>
            </p:nvSpPr>
            <p:spPr>
              <a:xfrm>
                <a:off x="1417742" y="3741192"/>
                <a:ext cx="72543" cy="72558"/>
              </a:xfrm>
              <a:custGeom>
                <a:rect b="b" l="l" r="r" t="t"/>
                <a:pathLst>
                  <a:path extrusionOk="0" h="3034" w="3034">
                    <a:moveTo>
                      <a:pt x="1490" y="1"/>
                    </a:moveTo>
                    <a:lnTo>
                      <a:pt x="1171" y="54"/>
                    </a:lnTo>
                    <a:lnTo>
                      <a:pt x="905" y="107"/>
                    </a:lnTo>
                    <a:lnTo>
                      <a:pt x="639" y="267"/>
                    </a:lnTo>
                    <a:lnTo>
                      <a:pt x="426" y="426"/>
                    </a:lnTo>
                    <a:lnTo>
                      <a:pt x="213" y="693"/>
                    </a:lnTo>
                    <a:lnTo>
                      <a:pt x="107" y="959"/>
                    </a:lnTo>
                    <a:lnTo>
                      <a:pt x="0" y="1225"/>
                    </a:lnTo>
                    <a:lnTo>
                      <a:pt x="0" y="1544"/>
                    </a:lnTo>
                    <a:lnTo>
                      <a:pt x="0" y="1810"/>
                    </a:lnTo>
                    <a:lnTo>
                      <a:pt x="107" y="2129"/>
                    </a:lnTo>
                    <a:lnTo>
                      <a:pt x="213" y="2395"/>
                    </a:lnTo>
                    <a:lnTo>
                      <a:pt x="426" y="2608"/>
                    </a:lnTo>
                    <a:lnTo>
                      <a:pt x="639" y="2768"/>
                    </a:lnTo>
                    <a:lnTo>
                      <a:pt x="905" y="2927"/>
                    </a:lnTo>
                    <a:lnTo>
                      <a:pt x="1171" y="3034"/>
                    </a:lnTo>
                    <a:lnTo>
                      <a:pt x="1810" y="3034"/>
                    </a:lnTo>
                    <a:lnTo>
                      <a:pt x="2076" y="2927"/>
                    </a:lnTo>
                    <a:lnTo>
                      <a:pt x="2342" y="2768"/>
                    </a:lnTo>
                    <a:lnTo>
                      <a:pt x="2555" y="2608"/>
                    </a:lnTo>
                    <a:lnTo>
                      <a:pt x="2768" y="2395"/>
                    </a:lnTo>
                    <a:lnTo>
                      <a:pt x="2927" y="2129"/>
                    </a:lnTo>
                    <a:lnTo>
                      <a:pt x="2980" y="1810"/>
                    </a:lnTo>
                    <a:lnTo>
                      <a:pt x="3034" y="1544"/>
                    </a:lnTo>
                    <a:lnTo>
                      <a:pt x="2980" y="1225"/>
                    </a:lnTo>
                    <a:lnTo>
                      <a:pt x="2927" y="959"/>
                    </a:lnTo>
                    <a:lnTo>
                      <a:pt x="2768" y="693"/>
                    </a:lnTo>
                    <a:lnTo>
                      <a:pt x="2555" y="426"/>
                    </a:lnTo>
                    <a:lnTo>
                      <a:pt x="2342" y="267"/>
                    </a:lnTo>
                    <a:lnTo>
                      <a:pt x="2076" y="107"/>
                    </a:lnTo>
                    <a:lnTo>
                      <a:pt x="1810" y="54"/>
                    </a:lnTo>
                    <a:lnTo>
                      <a:pt x="149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3" name="Google Shape;553;g1069b88934c_0_165"/>
          <p:cNvSpPr/>
          <p:nvPr/>
        </p:nvSpPr>
        <p:spPr>
          <a:xfrm>
            <a:off x="3940717" y="6547251"/>
            <a:ext cx="7820692" cy="188355"/>
          </a:xfrm>
          <a:custGeom>
            <a:rect b="b" l="l" r="r" t="t"/>
            <a:pathLst>
              <a:path extrusionOk="0" h="7876" w="261912">
                <a:moveTo>
                  <a:pt x="1" y="0"/>
                </a:moveTo>
                <a:lnTo>
                  <a:pt x="1" y="7875"/>
                </a:lnTo>
                <a:lnTo>
                  <a:pt x="261912" y="7875"/>
                </a:lnTo>
                <a:lnTo>
                  <a:pt x="26191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1069b88934c_0_165"/>
          <p:cNvSpPr/>
          <p:nvPr/>
        </p:nvSpPr>
        <p:spPr>
          <a:xfrm>
            <a:off x="3738875" y="6422550"/>
            <a:ext cx="8229600" cy="175632"/>
          </a:xfrm>
          <a:custGeom>
            <a:rect b="b" l="l" r="r" t="t"/>
            <a:pathLst>
              <a:path extrusionOk="0" h="7344" w="285750">
                <a:moveTo>
                  <a:pt x="0" y="0"/>
                </a:moveTo>
                <a:lnTo>
                  <a:pt x="0" y="7344"/>
                </a:lnTo>
                <a:lnTo>
                  <a:pt x="285750" y="7344"/>
                </a:lnTo>
                <a:lnTo>
                  <a:pt x="285750" y="0"/>
                </a:lnTo>
                <a:close/>
              </a:path>
            </a:pathLst>
          </a:cu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1069b88934c_0_165"/>
          <p:cNvSpPr/>
          <p:nvPr/>
        </p:nvSpPr>
        <p:spPr>
          <a:xfrm>
            <a:off x="4597230" y="6038774"/>
            <a:ext cx="76369" cy="85305"/>
          </a:xfrm>
          <a:custGeom>
            <a:rect b="b" l="l" r="r" t="t"/>
            <a:pathLst>
              <a:path extrusionOk="0" h="3567" w="3194">
                <a:moveTo>
                  <a:pt x="1277" y="1"/>
                </a:moveTo>
                <a:lnTo>
                  <a:pt x="958" y="107"/>
                </a:lnTo>
                <a:lnTo>
                  <a:pt x="692" y="267"/>
                </a:lnTo>
                <a:lnTo>
                  <a:pt x="479" y="480"/>
                </a:lnTo>
                <a:lnTo>
                  <a:pt x="266" y="693"/>
                </a:lnTo>
                <a:lnTo>
                  <a:pt x="107" y="959"/>
                </a:lnTo>
                <a:lnTo>
                  <a:pt x="0" y="1278"/>
                </a:lnTo>
                <a:lnTo>
                  <a:pt x="0" y="1597"/>
                </a:lnTo>
                <a:lnTo>
                  <a:pt x="0" y="1970"/>
                </a:lnTo>
                <a:lnTo>
                  <a:pt x="0" y="2289"/>
                </a:lnTo>
                <a:lnTo>
                  <a:pt x="107" y="2555"/>
                </a:lnTo>
                <a:lnTo>
                  <a:pt x="266" y="2821"/>
                </a:lnTo>
                <a:lnTo>
                  <a:pt x="479" y="3087"/>
                </a:lnTo>
                <a:lnTo>
                  <a:pt x="692" y="3247"/>
                </a:lnTo>
                <a:lnTo>
                  <a:pt x="958" y="3407"/>
                </a:lnTo>
                <a:lnTo>
                  <a:pt x="1277" y="3513"/>
                </a:lnTo>
                <a:lnTo>
                  <a:pt x="1597" y="3566"/>
                </a:lnTo>
                <a:lnTo>
                  <a:pt x="1916" y="3513"/>
                </a:lnTo>
                <a:lnTo>
                  <a:pt x="2182" y="3407"/>
                </a:lnTo>
                <a:lnTo>
                  <a:pt x="2501" y="3247"/>
                </a:lnTo>
                <a:lnTo>
                  <a:pt x="2714" y="3087"/>
                </a:lnTo>
                <a:lnTo>
                  <a:pt x="2927" y="2821"/>
                </a:lnTo>
                <a:lnTo>
                  <a:pt x="3033" y="2555"/>
                </a:lnTo>
                <a:lnTo>
                  <a:pt x="3140" y="2289"/>
                </a:lnTo>
                <a:lnTo>
                  <a:pt x="3193" y="1970"/>
                </a:lnTo>
                <a:lnTo>
                  <a:pt x="3193" y="1597"/>
                </a:lnTo>
                <a:lnTo>
                  <a:pt x="3140" y="1278"/>
                </a:lnTo>
                <a:lnTo>
                  <a:pt x="3033" y="959"/>
                </a:lnTo>
                <a:lnTo>
                  <a:pt x="2927" y="693"/>
                </a:lnTo>
                <a:lnTo>
                  <a:pt x="2714" y="480"/>
                </a:lnTo>
                <a:lnTo>
                  <a:pt x="2501" y="267"/>
                </a:lnTo>
                <a:lnTo>
                  <a:pt x="2182" y="107"/>
                </a:lnTo>
                <a:lnTo>
                  <a:pt x="191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1069b88934c_0_165"/>
          <p:cNvSpPr/>
          <p:nvPr/>
        </p:nvSpPr>
        <p:spPr>
          <a:xfrm>
            <a:off x="6068594" y="5867519"/>
            <a:ext cx="745922" cy="1796624"/>
          </a:xfrm>
          <a:custGeom>
            <a:rect b="b" l="l" r="r" t="t"/>
            <a:pathLst>
              <a:path extrusionOk="0" h="68698" w="28522">
                <a:moveTo>
                  <a:pt x="14421" y="0"/>
                </a:moveTo>
                <a:lnTo>
                  <a:pt x="13729" y="53"/>
                </a:lnTo>
                <a:lnTo>
                  <a:pt x="12452" y="213"/>
                </a:lnTo>
                <a:lnTo>
                  <a:pt x="11175" y="426"/>
                </a:lnTo>
                <a:lnTo>
                  <a:pt x="9951" y="692"/>
                </a:lnTo>
                <a:lnTo>
                  <a:pt x="8780" y="1065"/>
                </a:lnTo>
                <a:lnTo>
                  <a:pt x="7663" y="1543"/>
                </a:lnTo>
                <a:lnTo>
                  <a:pt x="6598" y="2076"/>
                </a:lnTo>
                <a:lnTo>
                  <a:pt x="5534" y="2661"/>
                </a:lnTo>
                <a:lnTo>
                  <a:pt x="4629" y="3299"/>
                </a:lnTo>
                <a:lnTo>
                  <a:pt x="3618" y="4151"/>
                </a:lnTo>
                <a:lnTo>
                  <a:pt x="3193" y="4577"/>
                </a:lnTo>
                <a:lnTo>
                  <a:pt x="2767" y="5002"/>
                </a:lnTo>
                <a:lnTo>
                  <a:pt x="2341" y="5481"/>
                </a:lnTo>
                <a:lnTo>
                  <a:pt x="2022" y="5960"/>
                </a:lnTo>
                <a:lnTo>
                  <a:pt x="1650" y="6492"/>
                </a:lnTo>
                <a:lnTo>
                  <a:pt x="1330" y="7024"/>
                </a:lnTo>
                <a:lnTo>
                  <a:pt x="1064" y="7503"/>
                </a:lnTo>
                <a:lnTo>
                  <a:pt x="851" y="8089"/>
                </a:lnTo>
                <a:lnTo>
                  <a:pt x="639" y="8621"/>
                </a:lnTo>
                <a:lnTo>
                  <a:pt x="426" y="9206"/>
                </a:lnTo>
                <a:lnTo>
                  <a:pt x="266" y="9791"/>
                </a:lnTo>
                <a:lnTo>
                  <a:pt x="160" y="10377"/>
                </a:lnTo>
                <a:lnTo>
                  <a:pt x="53" y="11015"/>
                </a:lnTo>
                <a:lnTo>
                  <a:pt x="0" y="11600"/>
                </a:lnTo>
                <a:lnTo>
                  <a:pt x="319" y="11654"/>
                </a:lnTo>
                <a:lnTo>
                  <a:pt x="479" y="10696"/>
                </a:lnTo>
                <a:lnTo>
                  <a:pt x="639" y="9685"/>
                </a:lnTo>
                <a:lnTo>
                  <a:pt x="958" y="8727"/>
                </a:lnTo>
                <a:lnTo>
                  <a:pt x="1384" y="7822"/>
                </a:lnTo>
                <a:lnTo>
                  <a:pt x="1862" y="6865"/>
                </a:lnTo>
                <a:lnTo>
                  <a:pt x="2448" y="5960"/>
                </a:lnTo>
                <a:lnTo>
                  <a:pt x="3140" y="5109"/>
                </a:lnTo>
                <a:lnTo>
                  <a:pt x="3885" y="4310"/>
                </a:lnTo>
                <a:lnTo>
                  <a:pt x="4789" y="3565"/>
                </a:lnTo>
                <a:lnTo>
                  <a:pt x="5747" y="2874"/>
                </a:lnTo>
                <a:lnTo>
                  <a:pt x="6811" y="2235"/>
                </a:lnTo>
                <a:lnTo>
                  <a:pt x="8035" y="1703"/>
                </a:lnTo>
                <a:lnTo>
                  <a:pt x="9312" y="1224"/>
                </a:lnTo>
                <a:lnTo>
                  <a:pt x="10696" y="852"/>
                </a:lnTo>
                <a:lnTo>
                  <a:pt x="12132" y="586"/>
                </a:lnTo>
                <a:lnTo>
                  <a:pt x="13729" y="373"/>
                </a:lnTo>
                <a:lnTo>
                  <a:pt x="15112" y="373"/>
                </a:lnTo>
                <a:lnTo>
                  <a:pt x="15698" y="426"/>
                </a:lnTo>
                <a:lnTo>
                  <a:pt x="16283" y="479"/>
                </a:lnTo>
                <a:lnTo>
                  <a:pt x="16815" y="586"/>
                </a:lnTo>
                <a:lnTo>
                  <a:pt x="17294" y="745"/>
                </a:lnTo>
                <a:lnTo>
                  <a:pt x="17773" y="905"/>
                </a:lnTo>
                <a:lnTo>
                  <a:pt x="18199" y="1118"/>
                </a:lnTo>
                <a:lnTo>
                  <a:pt x="18784" y="1543"/>
                </a:lnTo>
                <a:lnTo>
                  <a:pt x="19316" y="2076"/>
                </a:lnTo>
                <a:lnTo>
                  <a:pt x="19795" y="2661"/>
                </a:lnTo>
                <a:lnTo>
                  <a:pt x="20221" y="3299"/>
                </a:lnTo>
                <a:lnTo>
                  <a:pt x="20540" y="4044"/>
                </a:lnTo>
                <a:lnTo>
                  <a:pt x="20753" y="4843"/>
                </a:lnTo>
                <a:lnTo>
                  <a:pt x="20966" y="5641"/>
                </a:lnTo>
                <a:lnTo>
                  <a:pt x="21019" y="6492"/>
                </a:lnTo>
                <a:lnTo>
                  <a:pt x="21019" y="7344"/>
                </a:lnTo>
                <a:lnTo>
                  <a:pt x="20912" y="8142"/>
                </a:lnTo>
                <a:lnTo>
                  <a:pt x="20806" y="8993"/>
                </a:lnTo>
                <a:lnTo>
                  <a:pt x="20646" y="9791"/>
                </a:lnTo>
                <a:lnTo>
                  <a:pt x="20434" y="10536"/>
                </a:lnTo>
                <a:lnTo>
                  <a:pt x="20167" y="11334"/>
                </a:lnTo>
                <a:lnTo>
                  <a:pt x="19635" y="12771"/>
                </a:lnTo>
                <a:lnTo>
                  <a:pt x="19423" y="13356"/>
                </a:lnTo>
                <a:lnTo>
                  <a:pt x="19263" y="13942"/>
                </a:lnTo>
                <a:lnTo>
                  <a:pt x="19156" y="14527"/>
                </a:lnTo>
                <a:lnTo>
                  <a:pt x="19156" y="15112"/>
                </a:lnTo>
                <a:lnTo>
                  <a:pt x="19210" y="15432"/>
                </a:lnTo>
                <a:lnTo>
                  <a:pt x="19263" y="15698"/>
                </a:lnTo>
                <a:lnTo>
                  <a:pt x="19529" y="16230"/>
                </a:lnTo>
                <a:lnTo>
                  <a:pt x="19848" y="16709"/>
                </a:lnTo>
                <a:lnTo>
                  <a:pt x="20274" y="17188"/>
                </a:lnTo>
                <a:lnTo>
                  <a:pt x="20753" y="17560"/>
                </a:lnTo>
                <a:lnTo>
                  <a:pt x="21232" y="17933"/>
                </a:lnTo>
                <a:lnTo>
                  <a:pt x="22349" y="18624"/>
                </a:lnTo>
                <a:lnTo>
                  <a:pt x="23094" y="19103"/>
                </a:lnTo>
                <a:lnTo>
                  <a:pt x="23839" y="19636"/>
                </a:lnTo>
                <a:lnTo>
                  <a:pt x="24584" y="20221"/>
                </a:lnTo>
                <a:lnTo>
                  <a:pt x="25223" y="20913"/>
                </a:lnTo>
                <a:lnTo>
                  <a:pt x="25808" y="21604"/>
                </a:lnTo>
                <a:lnTo>
                  <a:pt x="26340" y="22403"/>
                </a:lnTo>
                <a:lnTo>
                  <a:pt x="26819" y="23201"/>
                </a:lnTo>
                <a:lnTo>
                  <a:pt x="27245" y="24052"/>
                </a:lnTo>
                <a:lnTo>
                  <a:pt x="27564" y="24904"/>
                </a:lnTo>
                <a:lnTo>
                  <a:pt x="27777" y="25648"/>
                </a:lnTo>
                <a:lnTo>
                  <a:pt x="27936" y="26340"/>
                </a:lnTo>
                <a:lnTo>
                  <a:pt x="28043" y="27085"/>
                </a:lnTo>
                <a:lnTo>
                  <a:pt x="28149" y="27830"/>
                </a:lnTo>
                <a:lnTo>
                  <a:pt x="28149" y="28522"/>
                </a:lnTo>
                <a:lnTo>
                  <a:pt x="28149" y="29267"/>
                </a:lnTo>
                <a:lnTo>
                  <a:pt x="28096" y="30757"/>
                </a:lnTo>
                <a:lnTo>
                  <a:pt x="27936" y="32300"/>
                </a:lnTo>
                <a:lnTo>
                  <a:pt x="27670" y="33790"/>
                </a:lnTo>
                <a:lnTo>
                  <a:pt x="27032" y="36770"/>
                </a:lnTo>
                <a:lnTo>
                  <a:pt x="26819" y="37940"/>
                </a:lnTo>
                <a:lnTo>
                  <a:pt x="26447" y="39856"/>
                </a:lnTo>
                <a:lnTo>
                  <a:pt x="26074" y="41772"/>
                </a:lnTo>
                <a:lnTo>
                  <a:pt x="25755" y="43687"/>
                </a:lnTo>
                <a:lnTo>
                  <a:pt x="25489" y="45603"/>
                </a:lnTo>
                <a:lnTo>
                  <a:pt x="25276" y="47519"/>
                </a:lnTo>
                <a:lnTo>
                  <a:pt x="25063" y="49434"/>
                </a:lnTo>
                <a:lnTo>
                  <a:pt x="24957" y="51350"/>
                </a:lnTo>
                <a:lnTo>
                  <a:pt x="24850" y="53266"/>
                </a:lnTo>
                <a:lnTo>
                  <a:pt x="24744" y="55181"/>
                </a:lnTo>
                <a:lnTo>
                  <a:pt x="24744" y="57097"/>
                </a:lnTo>
                <a:lnTo>
                  <a:pt x="24744" y="59066"/>
                </a:lnTo>
                <a:lnTo>
                  <a:pt x="24797" y="60981"/>
                </a:lnTo>
                <a:lnTo>
                  <a:pt x="24850" y="62897"/>
                </a:lnTo>
                <a:lnTo>
                  <a:pt x="24957" y="64813"/>
                </a:lnTo>
                <a:lnTo>
                  <a:pt x="25116" y="66781"/>
                </a:lnTo>
                <a:lnTo>
                  <a:pt x="25329" y="68697"/>
                </a:lnTo>
                <a:lnTo>
                  <a:pt x="25702" y="68644"/>
                </a:lnTo>
                <a:lnTo>
                  <a:pt x="25489" y="66728"/>
                </a:lnTo>
                <a:lnTo>
                  <a:pt x="25329" y="64813"/>
                </a:lnTo>
                <a:lnTo>
                  <a:pt x="25169" y="62897"/>
                </a:lnTo>
                <a:lnTo>
                  <a:pt x="25116" y="60981"/>
                </a:lnTo>
                <a:lnTo>
                  <a:pt x="25063" y="59066"/>
                </a:lnTo>
                <a:lnTo>
                  <a:pt x="25063" y="57150"/>
                </a:lnTo>
                <a:lnTo>
                  <a:pt x="25116" y="55181"/>
                </a:lnTo>
                <a:lnTo>
                  <a:pt x="25169" y="53266"/>
                </a:lnTo>
                <a:lnTo>
                  <a:pt x="25276" y="51350"/>
                </a:lnTo>
                <a:lnTo>
                  <a:pt x="25435" y="49434"/>
                </a:lnTo>
                <a:lnTo>
                  <a:pt x="25595" y="47519"/>
                </a:lnTo>
                <a:lnTo>
                  <a:pt x="25861" y="45603"/>
                </a:lnTo>
                <a:lnTo>
                  <a:pt x="26127" y="43741"/>
                </a:lnTo>
                <a:lnTo>
                  <a:pt x="26393" y="41825"/>
                </a:lnTo>
                <a:lnTo>
                  <a:pt x="26766" y="39909"/>
                </a:lnTo>
                <a:lnTo>
                  <a:pt x="27138" y="38047"/>
                </a:lnTo>
                <a:lnTo>
                  <a:pt x="27404" y="36876"/>
                </a:lnTo>
                <a:lnTo>
                  <a:pt x="27724" y="35333"/>
                </a:lnTo>
                <a:lnTo>
                  <a:pt x="27990" y="33843"/>
                </a:lnTo>
                <a:lnTo>
                  <a:pt x="28256" y="32300"/>
                </a:lnTo>
                <a:lnTo>
                  <a:pt x="28415" y="30757"/>
                </a:lnTo>
                <a:lnTo>
                  <a:pt x="28522" y="29267"/>
                </a:lnTo>
                <a:lnTo>
                  <a:pt x="28522" y="28522"/>
                </a:lnTo>
                <a:lnTo>
                  <a:pt x="28469" y="27777"/>
                </a:lnTo>
                <a:lnTo>
                  <a:pt x="28362" y="27032"/>
                </a:lnTo>
                <a:lnTo>
                  <a:pt x="28256" y="26287"/>
                </a:lnTo>
                <a:lnTo>
                  <a:pt x="28096" y="25542"/>
                </a:lnTo>
                <a:lnTo>
                  <a:pt x="27883" y="24797"/>
                </a:lnTo>
                <a:lnTo>
                  <a:pt x="27564" y="23892"/>
                </a:lnTo>
                <a:lnTo>
                  <a:pt x="27138" y="23041"/>
                </a:lnTo>
                <a:lnTo>
                  <a:pt x="26659" y="22190"/>
                </a:lnTo>
                <a:lnTo>
                  <a:pt x="26074" y="21392"/>
                </a:lnTo>
                <a:lnTo>
                  <a:pt x="25489" y="20700"/>
                </a:lnTo>
                <a:lnTo>
                  <a:pt x="24797" y="20008"/>
                </a:lnTo>
                <a:lnTo>
                  <a:pt x="24052" y="19369"/>
                </a:lnTo>
                <a:lnTo>
                  <a:pt x="23254" y="18837"/>
                </a:lnTo>
                <a:lnTo>
                  <a:pt x="22509" y="18358"/>
                </a:lnTo>
                <a:lnTo>
                  <a:pt x="21445" y="17667"/>
                </a:lnTo>
                <a:lnTo>
                  <a:pt x="20966" y="17347"/>
                </a:lnTo>
                <a:lnTo>
                  <a:pt x="20540" y="16922"/>
                </a:lnTo>
                <a:lnTo>
                  <a:pt x="20114" y="16549"/>
                </a:lnTo>
                <a:lnTo>
                  <a:pt x="19795" y="16070"/>
                </a:lnTo>
                <a:lnTo>
                  <a:pt x="19582" y="15591"/>
                </a:lnTo>
                <a:lnTo>
                  <a:pt x="19476" y="15059"/>
                </a:lnTo>
                <a:lnTo>
                  <a:pt x="19476" y="14527"/>
                </a:lnTo>
                <a:lnTo>
                  <a:pt x="19582" y="13995"/>
                </a:lnTo>
                <a:lnTo>
                  <a:pt x="19742" y="13463"/>
                </a:lnTo>
                <a:lnTo>
                  <a:pt x="19955" y="12931"/>
                </a:lnTo>
                <a:lnTo>
                  <a:pt x="19955" y="12878"/>
                </a:lnTo>
                <a:lnTo>
                  <a:pt x="20487" y="11388"/>
                </a:lnTo>
                <a:lnTo>
                  <a:pt x="20753" y="10643"/>
                </a:lnTo>
                <a:lnTo>
                  <a:pt x="20966" y="9845"/>
                </a:lnTo>
                <a:lnTo>
                  <a:pt x="21125" y="9046"/>
                </a:lnTo>
                <a:lnTo>
                  <a:pt x="21285" y="8195"/>
                </a:lnTo>
                <a:lnTo>
                  <a:pt x="21338" y="7344"/>
                </a:lnTo>
                <a:lnTo>
                  <a:pt x="21338" y="6492"/>
                </a:lnTo>
                <a:lnTo>
                  <a:pt x="21285" y="5588"/>
                </a:lnTo>
                <a:lnTo>
                  <a:pt x="21125" y="4736"/>
                </a:lnTo>
                <a:lnTo>
                  <a:pt x="20859" y="3885"/>
                </a:lnTo>
                <a:lnTo>
                  <a:pt x="20487" y="3140"/>
                </a:lnTo>
                <a:lnTo>
                  <a:pt x="20061" y="2448"/>
                </a:lnTo>
                <a:lnTo>
                  <a:pt x="19582" y="1809"/>
                </a:lnTo>
                <a:lnTo>
                  <a:pt x="18997" y="1277"/>
                </a:lnTo>
                <a:lnTo>
                  <a:pt x="18358" y="852"/>
                </a:lnTo>
                <a:lnTo>
                  <a:pt x="17879" y="639"/>
                </a:lnTo>
                <a:lnTo>
                  <a:pt x="17400" y="426"/>
                </a:lnTo>
                <a:lnTo>
                  <a:pt x="16868" y="266"/>
                </a:lnTo>
                <a:lnTo>
                  <a:pt x="16336" y="160"/>
                </a:lnTo>
                <a:lnTo>
                  <a:pt x="15751" y="53"/>
                </a:lnTo>
                <a:lnTo>
                  <a:pt x="15112" y="53"/>
                </a:lnTo>
                <a:lnTo>
                  <a:pt x="1442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1069b88934c_0_165"/>
          <p:cNvSpPr/>
          <p:nvPr/>
        </p:nvSpPr>
        <p:spPr>
          <a:xfrm>
            <a:off x="5319890" y="5433344"/>
            <a:ext cx="627660" cy="2298988"/>
          </a:xfrm>
          <a:custGeom>
            <a:rect b="b" l="l" r="r" t="t"/>
            <a:pathLst>
              <a:path extrusionOk="0" h="87907" w="24000">
                <a:moveTo>
                  <a:pt x="12399" y="0"/>
                </a:moveTo>
                <a:lnTo>
                  <a:pt x="11761" y="53"/>
                </a:lnTo>
                <a:lnTo>
                  <a:pt x="11069" y="160"/>
                </a:lnTo>
                <a:lnTo>
                  <a:pt x="10430" y="319"/>
                </a:lnTo>
                <a:lnTo>
                  <a:pt x="9845" y="585"/>
                </a:lnTo>
                <a:lnTo>
                  <a:pt x="8994" y="958"/>
                </a:lnTo>
                <a:lnTo>
                  <a:pt x="8195" y="1490"/>
                </a:lnTo>
                <a:lnTo>
                  <a:pt x="7451" y="2129"/>
                </a:lnTo>
                <a:lnTo>
                  <a:pt x="6706" y="2820"/>
                </a:lnTo>
                <a:lnTo>
                  <a:pt x="6067" y="3672"/>
                </a:lnTo>
                <a:lnTo>
                  <a:pt x="5482" y="4576"/>
                </a:lnTo>
                <a:lnTo>
                  <a:pt x="4896" y="5534"/>
                </a:lnTo>
                <a:lnTo>
                  <a:pt x="4417" y="6652"/>
                </a:lnTo>
                <a:lnTo>
                  <a:pt x="3992" y="7716"/>
                </a:lnTo>
                <a:lnTo>
                  <a:pt x="3672" y="8780"/>
                </a:lnTo>
                <a:lnTo>
                  <a:pt x="3406" y="9844"/>
                </a:lnTo>
                <a:lnTo>
                  <a:pt x="3194" y="10962"/>
                </a:lnTo>
                <a:lnTo>
                  <a:pt x="3087" y="12079"/>
                </a:lnTo>
                <a:lnTo>
                  <a:pt x="2981" y="13197"/>
                </a:lnTo>
                <a:lnTo>
                  <a:pt x="2981" y="14367"/>
                </a:lnTo>
                <a:lnTo>
                  <a:pt x="3087" y="15485"/>
                </a:lnTo>
                <a:lnTo>
                  <a:pt x="3247" y="16815"/>
                </a:lnTo>
                <a:lnTo>
                  <a:pt x="3513" y="18199"/>
                </a:lnTo>
                <a:lnTo>
                  <a:pt x="3779" y="19529"/>
                </a:lnTo>
                <a:lnTo>
                  <a:pt x="4098" y="20859"/>
                </a:lnTo>
                <a:lnTo>
                  <a:pt x="4630" y="23201"/>
                </a:lnTo>
                <a:lnTo>
                  <a:pt x="4843" y="24318"/>
                </a:lnTo>
                <a:lnTo>
                  <a:pt x="5003" y="25489"/>
                </a:lnTo>
                <a:lnTo>
                  <a:pt x="5109" y="26659"/>
                </a:lnTo>
                <a:lnTo>
                  <a:pt x="5162" y="27830"/>
                </a:lnTo>
                <a:lnTo>
                  <a:pt x="5109" y="28947"/>
                </a:lnTo>
                <a:lnTo>
                  <a:pt x="4896" y="30118"/>
                </a:lnTo>
                <a:lnTo>
                  <a:pt x="4737" y="30810"/>
                </a:lnTo>
                <a:lnTo>
                  <a:pt x="4524" y="31502"/>
                </a:lnTo>
                <a:lnTo>
                  <a:pt x="4258" y="32193"/>
                </a:lnTo>
                <a:lnTo>
                  <a:pt x="3939" y="32885"/>
                </a:lnTo>
                <a:lnTo>
                  <a:pt x="3300" y="34215"/>
                </a:lnTo>
                <a:lnTo>
                  <a:pt x="2608" y="35493"/>
                </a:lnTo>
                <a:lnTo>
                  <a:pt x="1597" y="37302"/>
                </a:lnTo>
                <a:lnTo>
                  <a:pt x="1171" y="38260"/>
                </a:lnTo>
                <a:lnTo>
                  <a:pt x="799" y="39164"/>
                </a:lnTo>
                <a:lnTo>
                  <a:pt x="427" y="40122"/>
                </a:lnTo>
                <a:lnTo>
                  <a:pt x="214" y="41080"/>
                </a:lnTo>
                <a:lnTo>
                  <a:pt x="54" y="42091"/>
                </a:lnTo>
                <a:lnTo>
                  <a:pt x="1" y="42623"/>
                </a:lnTo>
                <a:lnTo>
                  <a:pt x="1" y="43102"/>
                </a:lnTo>
                <a:lnTo>
                  <a:pt x="1278" y="87906"/>
                </a:lnTo>
                <a:lnTo>
                  <a:pt x="1650" y="87906"/>
                </a:lnTo>
                <a:lnTo>
                  <a:pt x="373" y="43102"/>
                </a:lnTo>
                <a:lnTo>
                  <a:pt x="373" y="42091"/>
                </a:lnTo>
                <a:lnTo>
                  <a:pt x="533" y="41133"/>
                </a:lnTo>
                <a:lnTo>
                  <a:pt x="799" y="40228"/>
                </a:lnTo>
                <a:lnTo>
                  <a:pt x="1118" y="39271"/>
                </a:lnTo>
                <a:lnTo>
                  <a:pt x="1491" y="38366"/>
                </a:lnTo>
                <a:lnTo>
                  <a:pt x="1916" y="37461"/>
                </a:lnTo>
                <a:lnTo>
                  <a:pt x="2874" y="35652"/>
                </a:lnTo>
                <a:lnTo>
                  <a:pt x="3619" y="34322"/>
                </a:lnTo>
                <a:lnTo>
                  <a:pt x="4258" y="32992"/>
                </a:lnTo>
                <a:lnTo>
                  <a:pt x="4577" y="32300"/>
                </a:lnTo>
                <a:lnTo>
                  <a:pt x="4843" y="31608"/>
                </a:lnTo>
                <a:lnTo>
                  <a:pt x="5056" y="30916"/>
                </a:lnTo>
                <a:lnTo>
                  <a:pt x="5216" y="30171"/>
                </a:lnTo>
                <a:lnTo>
                  <a:pt x="5375" y="29586"/>
                </a:lnTo>
                <a:lnTo>
                  <a:pt x="5428" y="29001"/>
                </a:lnTo>
                <a:lnTo>
                  <a:pt x="5482" y="27830"/>
                </a:lnTo>
                <a:lnTo>
                  <a:pt x="5482" y="26659"/>
                </a:lnTo>
                <a:lnTo>
                  <a:pt x="5375" y="25489"/>
                </a:lnTo>
                <a:lnTo>
                  <a:pt x="5162" y="24318"/>
                </a:lnTo>
                <a:lnTo>
                  <a:pt x="4950" y="23147"/>
                </a:lnTo>
                <a:lnTo>
                  <a:pt x="4417" y="20806"/>
                </a:lnTo>
                <a:lnTo>
                  <a:pt x="4098" y="19476"/>
                </a:lnTo>
                <a:lnTo>
                  <a:pt x="3832" y="18145"/>
                </a:lnTo>
                <a:lnTo>
                  <a:pt x="3566" y="16762"/>
                </a:lnTo>
                <a:lnTo>
                  <a:pt x="3406" y="15432"/>
                </a:lnTo>
                <a:lnTo>
                  <a:pt x="3353" y="14314"/>
                </a:lnTo>
                <a:lnTo>
                  <a:pt x="3353" y="13250"/>
                </a:lnTo>
                <a:lnTo>
                  <a:pt x="3406" y="12132"/>
                </a:lnTo>
                <a:lnTo>
                  <a:pt x="3566" y="11015"/>
                </a:lnTo>
                <a:lnTo>
                  <a:pt x="3726" y="9951"/>
                </a:lnTo>
                <a:lnTo>
                  <a:pt x="3992" y="8833"/>
                </a:lnTo>
                <a:lnTo>
                  <a:pt x="4311" y="7822"/>
                </a:lnTo>
                <a:lnTo>
                  <a:pt x="4737" y="6758"/>
                </a:lnTo>
                <a:lnTo>
                  <a:pt x="5216" y="5694"/>
                </a:lnTo>
                <a:lnTo>
                  <a:pt x="5748" y="4736"/>
                </a:lnTo>
                <a:lnTo>
                  <a:pt x="6333" y="3885"/>
                </a:lnTo>
                <a:lnTo>
                  <a:pt x="6972" y="3086"/>
                </a:lnTo>
                <a:lnTo>
                  <a:pt x="7663" y="2395"/>
                </a:lnTo>
                <a:lnTo>
                  <a:pt x="8408" y="1756"/>
                </a:lnTo>
                <a:lnTo>
                  <a:pt x="9153" y="1277"/>
                </a:lnTo>
                <a:lnTo>
                  <a:pt x="9952" y="852"/>
                </a:lnTo>
                <a:lnTo>
                  <a:pt x="10537" y="639"/>
                </a:lnTo>
                <a:lnTo>
                  <a:pt x="11175" y="532"/>
                </a:lnTo>
                <a:lnTo>
                  <a:pt x="11814" y="426"/>
                </a:lnTo>
                <a:lnTo>
                  <a:pt x="12452" y="373"/>
                </a:lnTo>
                <a:lnTo>
                  <a:pt x="13091" y="373"/>
                </a:lnTo>
                <a:lnTo>
                  <a:pt x="13730" y="426"/>
                </a:lnTo>
                <a:lnTo>
                  <a:pt x="14368" y="532"/>
                </a:lnTo>
                <a:lnTo>
                  <a:pt x="15007" y="692"/>
                </a:lnTo>
                <a:lnTo>
                  <a:pt x="15645" y="905"/>
                </a:lnTo>
                <a:lnTo>
                  <a:pt x="16284" y="1118"/>
                </a:lnTo>
                <a:lnTo>
                  <a:pt x="16922" y="1437"/>
                </a:lnTo>
                <a:lnTo>
                  <a:pt x="17508" y="1809"/>
                </a:lnTo>
                <a:lnTo>
                  <a:pt x="18093" y="2182"/>
                </a:lnTo>
                <a:lnTo>
                  <a:pt x="18625" y="2608"/>
                </a:lnTo>
                <a:lnTo>
                  <a:pt x="19157" y="3086"/>
                </a:lnTo>
                <a:lnTo>
                  <a:pt x="19689" y="3619"/>
                </a:lnTo>
                <a:lnTo>
                  <a:pt x="20115" y="4151"/>
                </a:lnTo>
                <a:lnTo>
                  <a:pt x="20488" y="4683"/>
                </a:lnTo>
                <a:lnTo>
                  <a:pt x="20860" y="5215"/>
                </a:lnTo>
                <a:lnTo>
                  <a:pt x="21233" y="5747"/>
                </a:lnTo>
                <a:lnTo>
                  <a:pt x="21818" y="6971"/>
                </a:lnTo>
                <a:lnTo>
                  <a:pt x="22350" y="8195"/>
                </a:lnTo>
                <a:lnTo>
                  <a:pt x="22722" y="9472"/>
                </a:lnTo>
                <a:lnTo>
                  <a:pt x="23042" y="10802"/>
                </a:lnTo>
                <a:lnTo>
                  <a:pt x="23308" y="12186"/>
                </a:lnTo>
                <a:lnTo>
                  <a:pt x="23467" y="13622"/>
                </a:lnTo>
                <a:lnTo>
                  <a:pt x="23627" y="15006"/>
                </a:lnTo>
                <a:lnTo>
                  <a:pt x="23680" y="16443"/>
                </a:lnTo>
                <a:lnTo>
                  <a:pt x="23680" y="17879"/>
                </a:lnTo>
                <a:lnTo>
                  <a:pt x="23680" y="19316"/>
                </a:lnTo>
                <a:lnTo>
                  <a:pt x="23521" y="22190"/>
                </a:lnTo>
                <a:lnTo>
                  <a:pt x="23361" y="24903"/>
                </a:lnTo>
                <a:lnTo>
                  <a:pt x="23201" y="27032"/>
                </a:lnTo>
                <a:lnTo>
                  <a:pt x="23148" y="28947"/>
                </a:lnTo>
                <a:lnTo>
                  <a:pt x="23467" y="29001"/>
                </a:lnTo>
                <a:lnTo>
                  <a:pt x="23574" y="27032"/>
                </a:lnTo>
                <a:lnTo>
                  <a:pt x="23680" y="24957"/>
                </a:lnTo>
                <a:lnTo>
                  <a:pt x="23893" y="22190"/>
                </a:lnTo>
                <a:lnTo>
                  <a:pt x="24000" y="19316"/>
                </a:lnTo>
                <a:lnTo>
                  <a:pt x="24000" y="17879"/>
                </a:lnTo>
                <a:lnTo>
                  <a:pt x="24000" y="16389"/>
                </a:lnTo>
                <a:lnTo>
                  <a:pt x="23946" y="14953"/>
                </a:lnTo>
                <a:lnTo>
                  <a:pt x="23840" y="13516"/>
                </a:lnTo>
                <a:lnTo>
                  <a:pt x="23627" y="12079"/>
                </a:lnTo>
                <a:lnTo>
                  <a:pt x="23361" y="10696"/>
                </a:lnTo>
                <a:lnTo>
                  <a:pt x="23042" y="9365"/>
                </a:lnTo>
                <a:lnTo>
                  <a:pt x="22616" y="8035"/>
                </a:lnTo>
                <a:lnTo>
                  <a:pt x="22137" y="6758"/>
                </a:lnTo>
                <a:lnTo>
                  <a:pt x="21499" y="5587"/>
                </a:lnTo>
                <a:lnTo>
                  <a:pt x="21179" y="5002"/>
                </a:lnTo>
                <a:lnTo>
                  <a:pt x="20754" y="4470"/>
                </a:lnTo>
                <a:lnTo>
                  <a:pt x="20381" y="3938"/>
                </a:lnTo>
                <a:lnTo>
                  <a:pt x="19902" y="3406"/>
                </a:lnTo>
                <a:lnTo>
                  <a:pt x="19423" y="2874"/>
                </a:lnTo>
                <a:lnTo>
                  <a:pt x="18838" y="2341"/>
                </a:lnTo>
                <a:lnTo>
                  <a:pt x="18253" y="1916"/>
                </a:lnTo>
                <a:lnTo>
                  <a:pt x="17667" y="1490"/>
                </a:lnTo>
                <a:lnTo>
                  <a:pt x="17029" y="1118"/>
                </a:lnTo>
                <a:lnTo>
                  <a:pt x="16390" y="852"/>
                </a:lnTo>
                <a:lnTo>
                  <a:pt x="15752" y="585"/>
                </a:lnTo>
                <a:lnTo>
                  <a:pt x="15113" y="373"/>
                </a:lnTo>
                <a:lnTo>
                  <a:pt x="14421" y="213"/>
                </a:lnTo>
                <a:lnTo>
                  <a:pt x="13730" y="107"/>
                </a:lnTo>
                <a:lnTo>
                  <a:pt x="1309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1069b88934c_0_165"/>
          <p:cNvSpPr txBox="1"/>
          <p:nvPr/>
        </p:nvSpPr>
        <p:spPr>
          <a:xfrm>
            <a:off x="5004501" y="2866563"/>
            <a:ext cx="3635700" cy="6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D0B83E"/>
                </a:solidFill>
                <a:latin typeface="Rammetto One"/>
                <a:ea typeface="Rammetto One"/>
                <a:cs typeface="Rammetto One"/>
                <a:sym typeface="Rammetto One"/>
              </a:rPr>
              <a:t>3300+</a:t>
            </a:r>
            <a:endParaRPr sz="3200">
              <a:solidFill>
                <a:srgbClr val="D0B83E"/>
              </a:solidFill>
              <a:latin typeface="Rammetto One"/>
              <a:ea typeface="Rammetto One"/>
              <a:cs typeface="Rammetto One"/>
              <a:sym typeface="Rammetto One"/>
            </a:endParaRPr>
          </a:p>
        </p:txBody>
      </p:sp>
      <p:sp>
        <p:nvSpPr>
          <p:cNvPr id="559" name="Google Shape;559;g1069b88934c_0_165"/>
          <p:cNvSpPr txBox="1"/>
          <p:nvPr/>
        </p:nvSpPr>
        <p:spPr>
          <a:xfrm>
            <a:off x="5004501" y="3529607"/>
            <a:ext cx="36357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E4D7A6"/>
                </a:solidFill>
                <a:latin typeface="Montserrat"/>
                <a:ea typeface="Montserrat"/>
                <a:cs typeface="Montserrat"/>
                <a:sym typeface="Montserrat"/>
              </a:rPr>
              <a:t>Total downloads</a:t>
            </a:r>
            <a:endParaRPr sz="1800">
              <a:solidFill>
                <a:srgbClr val="E4D7A6"/>
              </a:solidFill>
              <a:latin typeface="Montserrat"/>
              <a:ea typeface="Montserrat"/>
              <a:cs typeface="Montserrat"/>
              <a:sym typeface="Montserrat"/>
            </a:endParaRPr>
          </a:p>
        </p:txBody>
      </p:sp>
      <p:sp>
        <p:nvSpPr>
          <p:cNvPr id="560" name="Google Shape;560;g1069b88934c_0_165"/>
          <p:cNvSpPr/>
          <p:nvPr/>
        </p:nvSpPr>
        <p:spPr>
          <a:xfrm>
            <a:off x="7613335" y="4980726"/>
            <a:ext cx="239400" cy="199021"/>
          </a:xfrm>
          <a:custGeom>
            <a:rect b="b" l="l" r="r" t="t"/>
            <a:pathLst>
              <a:path extrusionOk="0" h="7610" w="9154">
                <a:moveTo>
                  <a:pt x="1118" y="1"/>
                </a:moveTo>
                <a:lnTo>
                  <a:pt x="692" y="267"/>
                </a:lnTo>
                <a:lnTo>
                  <a:pt x="373" y="533"/>
                </a:lnTo>
                <a:lnTo>
                  <a:pt x="160" y="799"/>
                </a:lnTo>
                <a:lnTo>
                  <a:pt x="54" y="1171"/>
                </a:lnTo>
                <a:lnTo>
                  <a:pt x="1" y="1437"/>
                </a:lnTo>
                <a:lnTo>
                  <a:pt x="54" y="1757"/>
                </a:lnTo>
                <a:lnTo>
                  <a:pt x="160" y="2076"/>
                </a:lnTo>
                <a:lnTo>
                  <a:pt x="267" y="2342"/>
                </a:lnTo>
                <a:lnTo>
                  <a:pt x="639" y="2927"/>
                </a:lnTo>
                <a:lnTo>
                  <a:pt x="1065" y="3459"/>
                </a:lnTo>
                <a:lnTo>
                  <a:pt x="1916" y="4311"/>
                </a:lnTo>
                <a:lnTo>
                  <a:pt x="2768" y="5056"/>
                </a:lnTo>
                <a:lnTo>
                  <a:pt x="3726" y="5747"/>
                </a:lnTo>
                <a:lnTo>
                  <a:pt x="4737" y="6333"/>
                </a:lnTo>
                <a:lnTo>
                  <a:pt x="5748" y="6812"/>
                </a:lnTo>
                <a:lnTo>
                  <a:pt x="6865" y="7184"/>
                </a:lnTo>
                <a:lnTo>
                  <a:pt x="7983" y="7450"/>
                </a:lnTo>
                <a:lnTo>
                  <a:pt x="9153" y="7610"/>
                </a:lnTo>
                <a:lnTo>
                  <a:pt x="9153" y="7291"/>
                </a:lnTo>
                <a:lnTo>
                  <a:pt x="8036" y="7131"/>
                </a:lnTo>
                <a:lnTo>
                  <a:pt x="6971" y="6865"/>
                </a:lnTo>
                <a:lnTo>
                  <a:pt x="5907" y="6492"/>
                </a:lnTo>
                <a:lnTo>
                  <a:pt x="4896" y="6013"/>
                </a:lnTo>
                <a:lnTo>
                  <a:pt x="3885" y="5428"/>
                </a:lnTo>
                <a:lnTo>
                  <a:pt x="2981" y="4790"/>
                </a:lnTo>
                <a:lnTo>
                  <a:pt x="2129" y="4045"/>
                </a:lnTo>
                <a:lnTo>
                  <a:pt x="1331" y="3246"/>
                </a:lnTo>
                <a:lnTo>
                  <a:pt x="958" y="2768"/>
                </a:lnTo>
                <a:lnTo>
                  <a:pt x="586" y="2235"/>
                </a:lnTo>
                <a:lnTo>
                  <a:pt x="480" y="1969"/>
                </a:lnTo>
                <a:lnTo>
                  <a:pt x="373" y="1703"/>
                </a:lnTo>
                <a:lnTo>
                  <a:pt x="373" y="1490"/>
                </a:lnTo>
                <a:lnTo>
                  <a:pt x="373" y="1224"/>
                </a:lnTo>
                <a:lnTo>
                  <a:pt x="480" y="958"/>
                </a:lnTo>
                <a:lnTo>
                  <a:pt x="639" y="746"/>
                </a:lnTo>
                <a:lnTo>
                  <a:pt x="905" y="533"/>
                </a:lnTo>
                <a:lnTo>
                  <a:pt x="1278" y="320"/>
                </a:lnTo>
                <a:lnTo>
                  <a:pt x="111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1069b88934c_0_165"/>
          <p:cNvSpPr/>
          <p:nvPr/>
        </p:nvSpPr>
        <p:spPr>
          <a:xfrm>
            <a:off x="7237610" y="4990481"/>
            <a:ext cx="2958632" cy="2649667"/>
          </a:xfrm>
          <a:custGeom>
            <a:rect b="b" l="l" r="r" t="t"/>
            <a:pathLst>
              <a:path extrusionOk="0" h="101316" w="113130">
                <a:moveTo>
                  <a:pt x="88812" y="0"/>
                </a:moveTo>
                <a:lnTo>
                  <a:pt x="0" y="2607"/>
                </a:lnTo>
                <a:lnTo>
                  <a:pt x="54" y="4629"/>
                </a:lnTo>
                <a:lnTo>
                  <a:pt x="88918" y="2022"/>
                </a:lnTo>
                <a:lnTo>
                  <a:pt x="89823" y="2022"/>
                </a:lnTo>
                <a:lnTo>
                  <a:pt x="90727" y="2128"/>
                </a:lnTo>
                <a:lnTo>
                  <a:pt x="91579" y="2288"/>
                </a:lnTo>
                <a:lnTo>
                  <a:pt x="92430" y="2554"/>
                </a:lnTo>
                <a:lnTo>
                  <a:pt x="93228" y="2873"/>
                </a:lnTo>
                <a:lnTo>
                  <a:pt x="93973" y="3299"/>
                </a:lnTo>
                <a:lnTo>
                  <a:pt x="94718" y="3725"/>
                </a:lnTo>
                <a:lnTo>
                  <a:pt x="95410" y="4257"/>
                </a:lnTo>
                <a:lnTo>
                  <a:pt x="96049" y="4842"/>
                </a:lnTo>
                <a:lnTo>
                  <a:pt x="96581" y="5481"/>
                </a:lnTo>
                <a:lnTo>
                  <a:pt x="97113" y="6173"/>
                </a:lnTo>
                <a:lnTo>
                  <a:pt x="97592" y="6918"/>
                </a:lnTo>
                <a:lnTo>
                  <a:pt x="97964" y="7716"/>
                </a:lnTo>
                <a:lnTo>
                  <a:pt x="98283" y="8567"/>
                </a:lnTo>
                <a:lnTo>
                  <a:pt x="98550" y="9419"/>
                </a:lnTo>
                <a:lnTo>
                  <a:pt x="98709" y="10323"/>
                </a:lnTo>
                <a:lnTo>
                  <a:pt x="111161" y="101316"/>
                </a:lnTo>
                <a:lnTo>
                  <a:pt x="113130" y="101050"/>
                </a:lnTo>
                <a:lnTo>
                  <a:pt x="100678" y="10057"/>
                </a:lnTo>
                <a:lnTo>
                  <a:pt x="100518" y="8940"/>
                </a:lnTo>
                <a:lnTo>
                  <a:pt x="100199" y="7929"/>
                </a:lnTo>
                <a:lnTo>
                  <a:pt x="99827" y="6918"/>
                </a:lnTo>
                <a:lnTo>
                  <a:pt x="99348" y="5960"/>
                </a:lnTo>
                <a:lnTo>
                  <a:pt x="98816" y="5055"/>
                </a:lnTo>
                <a:lnTo>
                  <a:pt x="98177" y="4204"/>
                </a:lnTo>
                <a:lnTo>
                  <a:pt x="97485" y="3459"/>
                </a:lnTo>
                <a:lnTo>
                  <a:pt x="96687" y="2714"/>
                </a:lnTo>
                <a:lnTo>
                  <a:pt x="95889" y="2075"/>
                </a:lnTo>
                <a:lnTo>
                  <a:pt x="94984" y="1543"/>
                </a:lnTo>
                <a:lnTo>
                  <a:pt x="94080" y="1064"/>
                </a:lnTo>
                <a:lnTo>
                  <a:pt x="93069" y="639"/>
                </a:lnTo>
                <a:lnTo>
                  <a:pt x="92058" y="373"/>
                </a:lnTo>
                <a:lnTo>
                  <a:pt x="91047" y="106"/>
                </a:lnTo>
                <a:lnTo>
                  <a:pt x="89929" y="0"/>
                </a:lnTo>
                <a:close/>
              </a:path>
            </a:pathLst>
          </a:custGeom>
          <a:solidFill>
            <a:srgbClr val="224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1069b88934c_0_165"/>
          <p:cNvSpPr/>
          <p:nvPr/>
        </p:nvSpPr>
        <p:spPr>
          <a:xfrm>
            <a:off x="8069791" y="4968199"/>
            <a:ext cx="567797" cy="232443"/>
          </a:xfrm>
          <a:custGeom>
            <a:rect b="b" l="l" r="r" t="t"/>
            <a:pathLst>
              <a:path extrusionOk="0" h="8888" w="21711">
                <a:moveTo>
                  <a:pt x="20061" y="1"/>
                </a:moveTo>
                <a:lnTo>
                  <a:pt x="19848" y="54"/>
                </a:lnTo>
                <a:lnTo>
                  <a:pt x="19636" y="107"/>
                </a:lnTo>
                <a:lnTo>
                  <a:pt x="19370" y="213"/>
                </a:lnTo>
                <a:lnTo>
                  <a:pt x="19157" y="373"/>
                </a:lnTo>
                <a:lnTo>
                  <a:pt x="18837" y="692"/>
                </a:lnTo>
                <a:lnTo>
                  <a:pt x="18571" y="1118"/>
                </a:lnTo>
                <a:lnTo>
                  <a:pt x="18412" y="1544"/>
                </a:lnTo>
                <a:lnTo>
                  <a:pt x="18359" y="2023"/>
                </a:lnTo>
                <a:lnTo>
                  <a:pt x="18678" y="2023"/>
                </a:lnTo>
                <a:lnTo>
                  <a:pt x="18731" y="1650"/>
                </a:lnTo>
                <a:lnTo>
                  <a:pt x="18891" y="1278"/>
                </a:lnTo>
                <a:lnTo>
                  <a:pt x="19104" y="905"/>
                </a:lnTo>
                <a:lnTo>
                  <a:pt x="19370" y="639"/>
                </a:lnTo>
                <a:lnTo>
                  <a:pt x="19689" y="426"/>
                </a:lnTo>
                <a:lnTo>
                  <a:pt x="19848" y="373"/>
                </a:lnTo>
                <a:lnTo>
                  <a:pt x="20221" y="373"/>
                </a:lnTo>
                <a:lnTo>
                  <a:pt x="20434" y="426"/>
                </a:lnTo>
                <a:lnTo>
                  <a:pt x="20860" y="692"/>
                </a:lnTo>
                <a:lnTo>
                  <a:pt x="21072" y="852"/>
                </a:lnTo>
                <a:lnTo>
                  <a:pt x="21285" y="1118"/>
                </a:lnTo>
                <a:lnTo>
                  <a:pt x="21338" y="1278"/>
                </a:lnTo>
                <a:lnTo>
                  <a:pt x="21338" y="1437"/>
                </a:lnTo>
                <a:lnTo>
                  <a:pt x="21338" y="1650"/>
                </a:lnTo>
                <a:lnTo>
                  <a:pt x="21285" y="1863"/>
                </a:lnTo>
                <a:lnTo>
                  <a:pt x="21232" y="2129"/>
                </a:lnTo>
                <a:lnTo>
                  <a:pt x="21126" y="2342"/>
                </a:lnTo>
                <a:lnTo>
                  <a:pt x="20753" y="2821"/>
                </a:lnTo>
                <a:lnTo>
                  <a:pt x="20381" y="3300"/>
                </a:lnTo>
                <a:lnTo>
                  <a:pt x="20008" y="3779"/>
                </a:lnTo>
                <a:lnTo>
                  <a:pt x="19689" y="4045"/>
                </a:lnTo>
                <a:lnTo>
                  <a:pt x="19263" y="4577"/>
                </a:lnTo>
                <a:lnTo>
                  <a:pt x="18731" y="5003"/>
                </a:lnTo>
                <a:lnTo>
                  <a:pt x="18252" y="5481"/>
                </a:lnTo>
                <a:lnTo>
                  <a:pt x="17667" y="5907"/>
                </a:lnTo>
                <a:lnTo>
                  <a:pt x="17135" y="6280"/>
                </a:lnTo>
                <a:lnTo>
                  <a:pt x="16549" y="6599"/>
                </a:lnTo>
                <a:lnTo>
                  <a:pt x="15964" y="6918"/>
                </a:lnTo>
                <a:lnTo>
                  <a:pt x="15379" y="7237"/>
                </a:lnTo>
                <a:lnTo>
                  <a:pt x="14740" y="7504"/>
                </a:lnTo>
                <a:lnTo>
                  <a:pt x="14102" y="7770"/>
                </a:lnTo>
                <a:lnTo>
                  <a:pt x="13463" y="7982"/>
                </a:lnTo>
                <a:lnTo>
                  <a:pt x="12771" y="8142"/>
                </a:lnTo>
                <a:lnTo>
                  <a:pt x="11920" y="8355"/>
                </a:lnTo>
                <a:lnTo>
                  <a:pt x="11068" y="8461"/>
                </a:lnTo>
                <a:lnTo>
                  <a:pt x="10164" y="8515"/>
                </a:lnTo>
                <a:lnTo>
                  <a:pt x="9259" y="8515"/>
                </a:lnTo>
                <a:lnTo>
                  <a:pt x="8408" y="8461"/>
                </a:lnTo>
                <a:lnTo>
                  <a:pt x="7503" y="8355"/>
                </a:lnTo>
                <a:lnTo>
                  <a:pt x="6652" y="8195"/>
                </a:lnTo>
                <a:lnTo>
                  <a:pt x="5800" y="7929"/>
                </a:lnTo>
                <a:lnTo>
                  <a:pt x="5002" y="7663"/>
                </a:lnTo>
                <a:lnTo>
                  <a:pt x="4204" y="7344"/>
                </a:lnTo>
                <a:lnTo>
                  <a:pt x="3406" y="6971"/>
                </a:lnTo>
                <a:lnTo>
                  <a:pt x="2714" y="6546"/>
                </a:lnTo>
                <a:lnTo>
                  <a:pt x="2022" y="6067"/>
                </a:lnTo>
                <a:lnTo>
                  <a:pt x="1384" y="5588"/>
                </a:lnTo>
                <a:lnTo>
                  <a:pt x="798" y="5003"/>
                </a:lnTo>
                <a:lnTo>
                  <a:pt x="266" y="4417"/>
                </a:lnTo>
                <a:lnTo>
                  <a:pt x="0" y="4630"/>
                </a:lnTo>
                <a:lnTo>
                  <a:pt x="426" y="5109"/>
                </a:lnTo>
                <a:lnTo>
                  <a:pt x="852" y="5588"/>
                </a:lnTo>
                <a:lnTo>
                  <a:pt x="1384" y="6014"/>
                </a:lnTo>
                <a:lnTo>
                  <a:pt x="1863" y="6386"/>
                </a:lnTo>
                <a:lnTo>
                  <a:pt x="2448" y="6759"/>
                </a:lnTo>
                <a:lnTo>
                  <a:pt x="3033" y="7131"/>
                </a:lnTo>
                <a:lnTo>
                  <a:pt x="3619" y="7450"/>
                </a:lnTo>
                <a:lnTo>
                  <a:pt x="4257" y="7716"/>
                </a:lnTo>
                <a:lnTo>
                  <a:pt x="4896" y="7982"/>
                </a:lnTo>
                <a:lnTo>
                  <a:pt x="5534" y="8195"/>
                </a:lnTo>
                <a:lnTo>
                  <a:pt x="6226" y="8408"/>
                </a:lnTo>
                <a:lnTo>
                  <a:pt x="6918" y="8568"/>
                </a:lnTo>
                <a:lnTo>
                  <a:pt x="7610" y="8674"/>
                </a:lnTo>
                <a:lnTo>
                  <a:pt x="8301" y="8781"/>
                </a:lnTo>
                <a:lnTo>
                  <a:pt x="8993" y="8834"/>
                </a:lnTo>
                <a:lnTo>
                  <a:pt x="9738" y="8887"/>
                </a:lnTo>
                <a:lnTo>
                  <a:pt x="10536" y="8834"/>
                </a:lnTo>
                <a:lnTo>
                  <a:pt x="11335" y="8781"/>
                </a:lnTo>
                <a:lnTo>
                  <a:pt x="12079" y="8674"/>
                </a:lnTo>
                <a:lnTo>
                  <a:pt x="12878" y="8461"/>
                </a:lnTo>
                <a:lnTo>
                  <a:pt x="13569" y="8302"/>
                </a:lnTo>
                <a:lnTo>
                  <a:pt x="14208" y="8089"/>
                </a:lnTo>
                <a:lnTo>
                  <a:pt x="14847" y="7823"/>
                </a:lnTo>
                <a:lnTo>
                  <a:pt x="15485" y="7557"/>
                </a:lnTo>
                <a:lnTo>
                  <a:pt x="16124" y="7237"/>
                </a:lnTo>
                <a:lnTo>
                  <a:pt x="16709" y="6918"/>
                </a:lnTo>
                <a:lnTo>
                  <a:pt x="17294" y="6546"/>
                </a:lnTo>
                <a:lnTo>
                  <a:pt x="17880" y="6173"/>
                </a:lnTo>
                <a:lnTo>
                  <a:pt x="18465" y="5748"/>
                </a:lnTo>
                <a:lnTo>
                  <a:pt x="18997" y="5269"/>
                </a:lnTo>
                <a:lnTo>
                  <a:pt x="19476" y="4790"/>
                </a:lnTo>
                <a:lnTo>
                  <a:pt x="19955" y="4311"/>
                </a:lnTo>
                <a:lnTo>
                  <a:pt x="20221" y="3992"/>
                </a:lnTo>
                <a:lnTo>
                  <a:pt x="20647" y="3513"/>
                </a:lnTo>
                <a:lnTo>
                  <a:pt x="21072" y="3034"/>
                </a:lnTo>
                <a:lnTo>
                  <a:pt x="21392" y="2502"/>
                </a:lnTo>
                <a:lnTo>
                  <a:pt x="21551" y="2236"/>
                </a:lnTo>
                <a:lnTo>
                  <a:pt x="21658" y="1969"/>
                </a:lnTo>
                <a:lnTo>
                  <a:pt x="21658" y="1703"/>
                </a:lnTo>
                <a:lnTo>
                  <a:pt x="21711" y="1437"/>
                </a:lnTo>
                <a:lnTo>
                  <a:pt x="21658" y="1171"/>
                </a:lnTo>
                <a:lnTo>
                  <a:pt x="21551" y="958"/>
                </a:lnTo>
                <a:lnTo>
                  <a:pt x="21445" y="799"/>
                </a:lnTo>
                <a:lnTo>
                  <a:pt x="21338" y="639"/>
                </a:lnTo>
                <a:lnTo>
                  <a:pt x="21019" y="373"/>
                </a:lnTo>
                <a:lnTo>
                  <a:pt x="20593" y="160"/>
                </a:lnTo>
                <a:lnTo>
                  <a:pt x="20381" y="54"/>
                </a:lnTo>
                <a:lnTo>
                  <a:pt x="2006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1069b88934c_0_165"/>
          <p:cNvSpPr/>
          <p:nvPr/>
        </p:nvSpPr>
        <p:spPr>
          <a:xfrm>
            <a:off x="7852704" y="4965427"/>
            <a:ext cx="289482" cy="215732"/>
          </a:xfrm>
          <a:custGeom>
            <a:rect b="b" l="l" r="r" t="t"/>
            <a:pathLst>
              <a:path extrusionOk="0" h="8249" w="11069">
                <a:moveTo>
                  <a:pt x="8780" y="0"/>
                </a:moveTo>
                <a:lnTo>
                  <a:pt x="8567" y="53"/>
                </a:lnTo>
                <a:lnTo>
                  <a:pt x="8355" y="160"/>
                </a:lnTo>
                <a:lnTo>
                  <a:pt x="8142" y="319"/>
                </a:lnTo>
                <a:lnTo>
                  <a:pt x="7876" y="532"/>
                </a:lnTo>
                <a:lnTo>
                  <a:pt x="7663" y="745"/>
                </a:lnTo>
                <a:lnTo>
                  <a:pt x="7503" y="1064"/>
                </a:lnTo>
                <a:lnTo>
                  <a:pt x="7397" y="1331"/>
                </a:lnTo>
                <a:lnTo>
                  <a:pt x="7290" y="1650"/>
                </a:lnTo>
                <a:lnTo>
                  <a:pt x="7237" y="1969"/>
                </a:lnTo>
                <a:lnTo>
                  <a:pt x="7237" y="2288"/>
                </a:lnTo>
                <a:lnTo>
                  <a:pt x="7290" y="2608"/>
                </a:lnTo>
                <a:lnTo>
                  <a:pt x="7663" y="2554"/>
                </a:lnTo>
                <a:lnTo>
                  <a:pt x="7610" y="2288"/>
                </a:lnTo>
                <a:lnTo>
                  <a:pt x="7610" y="1969"/>
                </a:lnTo>
                <a:lnTo>
                  <a:pt x="7610" y="1703"/>
                </a:lnTo>
                <a:lnTo>
                  <a:pt x="7716" y="1437"/>
                </a:lnTo>
                <a:lnTo>
                  <a:pt x="7822" y="1224"/>
                </a:lnTo>
                <a:lnTo>
                  <a:pt x="7929" y="958"/>
                </a:lnTo>
                <a:lnTo>
                  <a:pt x="8142" y="745"/>
                </a:lnTo>
                <a:lnTo>
                  <a:pt x="8301" y="586"/>
                </a:lnTo>
                <a:lnTo>
                  <a:pt x="8674" y="373"/>
                </a:lnTo>
                <a:lnTo>
                  <a:pt x="9046" y="319"/>
                </a:lnTo>
                <a:lnTo>
                  <a:pt x="9419" y="373"/>
                </a:lnTo>
                <a:lnTo>
                  <a:pt x="9791" y="532"/>
                </a:lnTo>
                <a:lnTo>
                  <a:pt x="10004" y="692"/>
                </a:lnTo>
                <a:lnTo>
                  <a:pt x="10217" y="852"/>
                </a:lnTo>
                <a:lnTo>
                  <a:pt x="10483" y="1224"/>
                </a:lnTo>
                <a:lnTo>
                  <a:pt x="10643" y="1597"/>
                </a:lnTo>
                <a:lnTo>
                  <a:pt x="10696" y="1969"/>
                </a:lnTo>
                <a:lnTo>
                  <a:pt x="10749" y="2288"/>
                </a:lnTo>
                <a:lnTo>
                  <a:pt x="10749" y="2608"/>
                </a:lnTo>
                <a:lnTo>
                  <a:pt x="10696" y="2927"/>
                </a:lnTo>
                <a:lnTo>
                  <a:pt x="10643" y="3246"/>
                </a:lnTo>
                <a:lnTo>
                  <a:pt x="10536" y="3565"/>
                </a:lnTo>
                <a:lnTo>
                  <a:pt x="10430" y="3831"/>
                </a:lnTo>
                <a:lnTo>
                  <a:pt x="10270" y="4098"/>
                </a:lnTo>
                <a:lnTo>
                  <a:pt x="10111" y="4364"/>
                </a:lnTo>
                <a:lnTo>
                  <a:pt x="9791" y="4736"/>
                </a:lnTo>
                <a:lnTo>
                  <a:pt x="9366" y="5109"/>
                </a:lnTo>
                <a:lnTo>
                  <a:pt x="8940" y="5428"/>
                </a:lnTo>
                <a:lnTo>
                  <a:pt x="8461" y="5800"/>
                </a:lnTo>
                <a:lnTo>
                  <a:pt x="7929" y="6120"/>
                </a:lnTo>
                <a:lnTo>
                  <a:pt x="7343" y="6439"/>
                </a:lnTo>
                <a:lnTo>
                  <a:pt x="6705" y="6705"/>
                </a:lnTo>
                <a:lnTo>
                  <a:pt x="6066" y="6971"/>
                </a:lnTo>
                <a:lnTo>
                  <a:pt x="5375" y="7237"/>
                </a:lnTo>
                <a:lnTo>
                  <a:pt x="4630" y="7397"/>
                </a:lnTo>
                <a:lnTo>
                  <a:pt x="3885" y="7610"/>
                </a:lnTo>
                <a:lnTo>
                  <a:pt x="3140" y="7716"/>
                </a:lnTo>
                <a:lnTo>
                  <a:pt x="2395" y="7822"/>
                </a:lnTo>
                <a:lnTo>
                  <a:pt x="1597" y="7876"/>
                </a:lnTo>
                <a:lnTo>
                  <a:pt x="0" y="7876"/>
                </a:lnTo>
                <a:lnTo>
                  <a:pt x="0" y="8195"/>
                </a:lnTo>
                <a:lnTo>
                  <a:pt x="905" y="8248"/>
                </a:lnTo>
                <a:lnTo>
                  <a:pt x="2182" y="8195"/>
                </a:lnTo>
                <a:lnTo>
                  <a:pt x="3512" y="7982"/>
                </a:lnTo>
                <a:lnTo>
                  <a:pt x="4843" y="7716"/>
                </a:lnTo>
                <a:lnTo>
                  <a:pt x="6120" y="7290"/>
                </a:lnTo>
                <a:lnTo>
                  <a:pt x="6758" y="7024"/>
                </a:lnTo>
                <a:lnTo>
                  <a:pt x="7397" y="6758"/>
                </a:lnTo>
                <a:lnTo>
                  <a:pt x="7982" y="6492"/>
                </a:lnTo>
                <a:lnTo>
                  <a:pt x="8514" y="6173"/>
                </a:lnTo>
                <a:lnTo>
                  <a:pt x="9046" y="5800"/>
                </a:lnTo>
                <a:lnTo>
                  <a:pt x="9525" y="5428"/>
                </a:lnTo>
                <a:lnTo>
                  <a:pt x="9951" y="5002"/>
                </a:lnTo>
                <a:lnTo>
                  <a:pt x="10377" y="4576"/>
                </a:lnTo>
                <a:lnTo>
                  <a:pt x="10536" y="4310"/>
                </a:lnTo>
                <a:lnTo>
                  <a:pt x="10749" y="3991"/>
                </a:lnTo>
                <a:lnTo>
                  <a:pt x="10855" y="3672"/>
                </a:lnTo>
                <a:lnTo>
                  <a:pt x="10962" y="3299"/>
                </a:lnTo>
                <a:lnTo>
                  <a:pt x="11068" y="2980"/>
                </a:lnTo>
                <a:lnTo>
                  <a:pt x="11068" y="2608"/>
                </a:lnTo>
                <a:lnTo>
                  <a:pt x="11068" y="2235"/>
                </a:lnTo>
                <a:lnTo>
                  <a:pt x="11068" y="1916"/>
                </a:lnTo>
                <a:lnTo>
                  <a:pt x="10909" y="1384"/>
                </a:lnTo>
                <a:lnTo>
                  <a:pt x="10696" y="958"/>
                </a:lnTo>
                <a:lnTo>
                  <a:pt x="10377" y="586"/>
                </a:lnTo>
                <a:lnTo>
                  <a:pt x="9951" y="266"/>
                </a:lnTo>
                <a:lnTo>
                  <a:pt x="9738" y="160"/>
                </a:lnTo>
                <a:lnTo>
                  <a:pt x="9525" y="53"/>
                </a:lnTo>
                <a:lnTo>
                  <a:pt x="925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1069b88934c_0_165"/>
          <p:cNvSpPr/>
          <p:nvPr/>
        </p:nvSpPr>
        <p:spPr>
          <a:xfrm>
            <a:off x="7198644" y="4975156"/>
            <a:ext cx="549726" cy="796030"/>
          </a:xfrm>
          <a:custGeom>
            <a:rect b="b" l="l" r="r" t="t"/>
            <a:pathLst>
              <a:path extrusionOk="0" h="30438" w="21020">
                <a:moveTo>
                  <a:pt x="17720" y="1"/>
                </a:moveTo>
                <a:lnTo>
                  <a:pt x="17348" y="107"/>
                </a:lnTo>
                <a:lnTo>
                  <a:pt x="16975" y="214"/>
                </a:lnTo>
                <a:lnTo>
                  <a:pt x="17135" y="533"/>
                </a:lnTo>
                <a:lnTo>
                  <a:pt x="17454" y="426"/>
                </a:lnTo>
                <a:lnTo>
                  <a:pt x="17773" y="373"/>
                </a:lnTo>
                <a:lnTo>
                  <a:pt x="18093" y="373"/>
                </a:lnTo>
                <a:lnTo>
                  <a:pt x="18465" y="426"/>
                </a:lnTo>
                <a:lnTo>
                  <a:pt x="18784" y="533"/>
                </a:lnTo>
                <a:lnTo>
                  <a:pt x="19050" y="692"/>
                </a:lnTo>
                <a:lnTo>
                  <a:pt x="19316" y="905"/>
                </a:lnTo>
                <a:lnTo>
                  <a:pt x="19529" y="1171"/>
                </a:lnTo>
                <a:lnTo>
                  <a:pt x="19742" y="1437"/>
                </a:lnTo>
                <a:lnTo>
                  <a:pt x="19902" y="1757"/>
                </a:lnTo>
                <a:lnTo>
                  <a:pt x="20115" y="2448"/>
                </a:lnTo>
                <a:lnTo>
                  <a:pt x="20328" y="3247"/>
                </a:lnTo>
                <a:lnTo>
                  <a:pt x="20487" y="4098"/>
                </a:lnTo>
                <a:lnTo>
                  <a:pt x="20594" y="4949"/>
                </a:lnTo>
                <a:lnTo>
                  <a:pt x="20647" y="5801"/>
                </a:lnTo>
                <a:lnTo>
                  <a:pt x="20700" y="7291"/>
                </a:lnTo>
                <a:lnTo>
                  <a:pt x="20647" y="8621"/>
                </a:lnTo>
                <a:lnTo>
                  <a:pt x="20540" y="10005"/>
                </a:lnTo>
                <a:lnTo>
                  <a:pt x="20328" y="11388"/>
                </a:lnTo>
                <a:lnTo>
                  <a:pt x="20061" y="12718"/>
                </a:lnTo>
                <a:lnTo>
                  <a:pt x="19689" y="14102"/>
                </a:lnTo>
                <a:lnTo>
                  <a:pt x="19263" y="15432"/>
                </a:lnTo>
                <a:lnTo>
                  <a:pt x="18731" y="16709"/>
                </a:lnTo>
                <a:lnTo>
                  <a:pt x="18093" y="18040"/>
                </a:lnTo>
                <a:lnTo>
                  <a:pt x="17401" y="19317"/>
                </a:lnTo>
                <a:lnTo>
                  <a:pt x="16656" y="20541"/>
                </a:lnTo>
                <a:lnTo>
                  <a:pt x="15804" y="21764"/>
                </a:lnTo>
                <a:lnTo>
                  <a:pt x="14900" y="22988"/>
                </a:lnTo>
                <a:lnTo>
                  <a:pt x="13942" y="24106"/>
                </a:lnTo>
                <a:lnTo>
                  <a:pt x="12931" y="25223"/>
                </a:lnTo>
                <a:lnTo>
                  <a:pt x="11814" y="26287"/>
                </a:lnTo>
                <a:lnTo>
                  <a:pt x="10643" y="27298"/>
                </a:lnTo>
                <a:lnTo>
                  <a:pt x="10111" y="27777"/>
                </a:lnTo>
                <a:lnTo>
                  <a:pt x="9472" y="28256"/>
                </a:lnTo>
                <a:lnTo>
                  <a:pt x="8780" y="28682"/>
                </a:lnTo>
                <a:lnTo>
                  <a:pt x="8035" y="29161"/>
                </a:lnTo>
                <a:lnTo>
                  <a:pt x="7237" y="29533"/>
                </a:lnTo>
                <a:lnTo>
                  <a:pt x="6439" y="29799"/>
                </a:lnTo>
                <a:lnTo>
                  <a:pt x="5588" y="30012"/>
                </a:lnTo>
                <a:lnTo>
                  <a:pt x="5109" y="30065"/>
                </a:lnTo>
                <a:lnTo>
                  <a:pt x="4204" y="30065"/>
                </a:lnTo>
                <a:lnTo>
                  <a:pt x="3725" y="29959"/>
                </a:lnTo>
                <a:lnTo>
                  <a:pt x="3246" y="29853"/>
                </a:lnTo>
                <a:lnTo>
                  <a:pt x="2821" y="29693"/>
                </a:lnTo>
                <a:lnTo>
                  <a:pt x="2395" y="29480"/>
                </a:lnTo>
                <a:lnTo>
                  <a:pt x="1969" y="29214"/>
                </a:lnTo>
                <a:lnTo>
                  <a:pt x="1597" y="28948"/>
                </a:lnTo>
                <a:lnTo>
                  <a:pt x="1278" y="28629"/>
                </a:lnTo>
                <a:lnTo>
                  <a:pt x="905" y="28150"/>
                </a:lnTo>
                <a:lnTo>
                  <a:pt x="586" y="27618"/>
                </a:lnTo>
                <a:lnTo>
                  <a:pt x="479" y="27298"/>
                </a:lnTo>
                <a:lnTo>
                  <a:pt x="373" y="26979"/>
                </a:lnTo>
                <a:lnTo>
                  <a:pt x="320" y="26607"/>
                </a:lnTo>
                <a:lnTo>
                  <a:pt x="320" y="26181"/>
                </a:lnTo>
                <a:lnTo>
                  <a:pt x="0" y="26181"/>
                </a:lnTo>
                <a:lnTo>
                  <a:pt x="0" y="26500"/>
                </a:lnTo>
                <a:lnTo>
                  <a:pt x="0" y="26873"/>
                </a:lnTo>
                <a:lnTo>
                  <a:pt x="107" y="27192"/>
                </a:lnTo>
                <a:lnTo>
                  <a:pt x="213" y="27565"/>
                </a:lnTo>
                <a:lnTo>
                  <a:pt x="373" y="27884"/>
                </a:lnTo>
                <a:lnTo>
                  <a:pt x="533" y="28203"/>
                </a:lnTo>
                <a:lnTo>
                  <a:pt x="745" y="28522"/>
                </a:lnTo>
                <a:lnTo>
                  <a:pt x="1011" y="28842"/>
                </a:lnTo>
                <a:lnTo>
                  <a:pt x="1384" y="29161"/>
                </a:lnTo>
                <a:lnTo>
                  <a:pt x="1756" y="29480"/>
                </a:lnTo>
                <a:lnTo>
                  <a:pt x="2235" y="29746"/>
                </a:lnTo>
                <a:lnTo>
                  <a:pt x="2661" y="30012"/>
                </a:lnTo>
                <a:lnTo>
                  <a:pt x="3140" y="30172"/>
                </a:lnTo>
                <a:lnTo>
                  <a:pt x="3672" y="30332"/>
                </a:lnTo>
                <a:lnTo>
                  <a:pt x="4151" y="30385"/>
                </a:lnTo>
                <a:lnTo>
                  <a:pt x="4630" y="30438"/>
                </a:lnTo>
                <a:lnTo>
                  <a:pt x="4683" y="30438"/>
                </a:lnTo>
                <a:lnTo>
                  <a:pt x="5162" y="30385"/>
                </a:lnTo>
                <a:lnTo>
                  <a:pt x="5588" y="30332"/>
                </a:lnTo>
                <a:lnTo>
                  <a:pt x="6492" y="30119"/>
                </a:lnTo>
                <a:lnTo>
                  <a:pt x="7344" y="29853"/>
                </a:lnTo>
                <a:lnTo>
                  <a:pt x="8195" y="29427"/>
                </a:lnTo>
                <a:lnTo>
                  <a:pt x="8940" y="29001"/>
                </a:lnTo>
                <a:lnTo>
                  <a:pt x="9632" y="28522"/>
                </a:lnTo>
                <a:lnTo>
                  <a:pt x="10270" y="28043"/>
                </a:lnTo>
                <a:lnTo>
                  <a:pt x="10856" y="27565"/>
                </a:lnTo>
                <a:lnTo>
                  <a:pt x="12026" y="26553"/>
                </a:lnTo>
                <a:lnTo>
                  <a:pt x="13144" y="25489"/>
                </a:lnTo>
                <a:lnTo>
                  <a:pt x="14208" y="24372"/>
                </a:lnTo>
                <a:lnTo>
                  <a:pt x="15166" y="23201"/>
                </a:lnTo>
                <a:lnTo>
                  <a:pt x="16124" y="21977"/>
                </a:lnTo>
                <a:lnTo>
                  <a:pt x="16922" y="20753"/>
                </a:lnTo>
                <a:lnTo>
                  <a:pt x="17720" y="19476"/>
                </a:lnTo>
                <a:lnTo>
                  <a:pt x="18412" y="18199"/>
                </a:lnTo>
                <a:lnTo>
                  <a:pt x="18997" y="16869"/>
                </a:lnTo>
                <a:lnTo>
                  <a:pt x="19583" y="15539"/>
                </a:lnTo>
                <a:lnTo>
                  <a:pt x="20008" y="14155"/>
                </a:lnTo>
                <a:lnTo>
                  <a:pt x="20381" y="12825"/>
                </a:lnTo>
                <a:lnTo>
                  <a:pt x="20700" y="11441"/>
                </a:lnTo>
                <a:lnTo>
                  <a:pt x="20913" y="10058"/>
                </a:lnTo>
                <a:lnTo>
                  <a:pt x="21019" y="8674"/>
                </a:lnTo>
                <a:lnTo>
                  <a:pt x="21019" y="7291"/>
                </a:lnTo>
                <a:lnTo>
                  <a:pt x="20966" y="5748"/>
                </a:lnTo>
                <a:lnTo>
                  <a:pt x="20913" y="4896"/>
                </a:lnTo>
                <a:lnTo>
                  <a:pt x="20806" y="3992"/>
                </a:lnTo>
                <a:lnTo>
                  <a:pt x="20647" y="3140"/>
                </a:lnTo>
                <a:lnTo>
                  <a:pt x="20434" y="2342"/>
                </a:lnTo>
                <a:lnTo>
                  <a:pt x="20168" y="1597"/>
                </a:lnTo>
                <a:lnTo>
                  <a:pt x="20008" y="1278"/>
                </a:lnTo>
                <a:lnTo>
                  <a:pt x="19849" y="1012"/>
                </a:lnTo>
                <a:lnTo>
                  <a:pt x="19583" y="692"/>
                </a:lnTo>
                <a:lnTo>
                  <a:pt x="19263" y="426"/>
                </a:lnTo>
                <a:lnTo>
                  <a:pt x="18891" y="214"/>
                </a:lnTo>
                <a:lnTo>
                  <a:pt x="18518" y="107"/>
                </a:lnTo>
                <a:lnTo>
                  <a:pt x="1814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1069b88934c_0_165"/>
          <p:cNvSpPr/>
          <p:nvPr/>
        </p:nvSpPr>
        <p:spPr>
          <a:xfrm>
            <a:off x="6864657" y="4476961"/>
            <a:ext cx="409156" cy="706981"/>
          </a:xfrm>
          <a:custGeom>
            <a:rect b="b" l="l" r="r" t="t"/>
            <a:pathLst>
              <a:path extrusionOk="0" h="27033" w="15645">
                <a:moveTo>
                  <a:pt x="5641" y="1"/>
                </a:moveTo>
                <a:lnTo>
                  <a:pt x="5002" y="107"/>
                </a:lnTo>
                <a:lnTo>
                  <a:pt x="4417" y="214"/>
                </a:lnTo>
                <a:lnTo>
                  <a:pt x="3832" y="426"/>
                </a:lnTo>
                <a:lnTo>
                  <a:pt x="3300" y="693"/>
                </a:lnTo>
                <a:lnTo>
                  <a:pt x="2821" y="959"/>
                </a:lnTo>
                <a:lnTo>
                  <a:pt x="2342" y="1278"/>
                </a:lnTo>
                <a:lnTo>
                  <a:pt x="1863" y="1704"/>
                </a:lnTo>
                <a:lnTo>
                  <a:pt x="1490" y="2076"/>
                </a:lnTo>
                <a:lnTo>
                  <a:pt x="1118" y="2555"/>
                </a:lnTo>
                <a:lnTo>
                  <a:pt x="799" y="3034"/>
                </a:lnTo>
                <a:lnTo>
                  <a:pt x="533" y="3566"/>
                </a:lnTo>
                <a:lnTo>
                  <a:pt x="320" y="4098"/>
                </a:lnTo>
                <a:lnTo>
                  <a:pt x="160" y="4630"/>
                </a:lnTo>
                <a:lnTo>
                  <a:pt x="54" y="5216"/>
                </a:lnTo>
                <a:lnTo>
                  <a:pt x="0" y="5801"/>
                </a:lnTo>
                <a:lnTo>
                  <a:pt x="0" y="6439"/>
                </a:lnTo>
                <a:lnTo>
                  <a:pt x="54" y="7025"/>
                </a:lnTo>
                <a:lnTo>
                  <a:pt x="3034" y="27032"/>
                </a:lnTo>
                <a:lnTo>
                  <a:pt x="15645" y="24212"/>
                </a:lnTo>
                <a:lnTo>
                  <a:pt x="15326" y="22031"/>
                </a:lnTo>
                <a:lnTo>
                  <a:pt x="14474" y="17188"/>
                </a:lnTo>
                <a:lnTo>
                  <a:pt x="13357" y="11016"/>
                </a:lnTo>
                <a:lnTo>
                  <a:pt x="12133" y="4896"/>
                </a:lnTo>
                <a:lnTo>
                  <a:pt x="11973" y="4311"/>
                </a:lnTo>
                <a:lnTo>
                  <a:pt x="11814" y="3726"/>
                </a:lnTo>
                <a:lnTo>
                  <a:pt x="11548" y="3193"/>
                </a:lnTo>
                <a:lnTo>
                  <a:pt x="11228" y="2661"/>
                </a:lnTo>
                <a:lnTo>
                  <a:pt x="10856" y="2182"/>
                </a:lnTo>
                <a:lnTo>
                  <a:pt x="10483" y="1757"/>
                </a:lnTo>
                <a:lnTo>
                  <a:pt x="10058" y="1384"/>
                </a:lnTo>
                <a:lnTo>
                  <a:pt x="9579" y="1012"/>
                </a:lnTo>
                <a:lnTo>
                  <a:pt x="9047" y="746"/>
                </a:lnTo>
                <a:lnTo>
                  <a:pt x="8568" y="480"/>
                </a:lnTo>
                <a:lnTo>
                  <a:pt x="7982" y="267"/>
                </a:lnTo>
                <a:lnTo>
                  <a:pt x="7450" y="107"/>
                </a:lnTo>
                <a:lnTo>
                  <a:pt x="6812" y="1"/>
                </a:lnTo>
                <a:close/>
              </a:path>
            </a:pathLst>
          </a:custGeom>
          <a:solidFill>
            <a:srgbClr val="FFC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1069b88934c_0_165"/>
          <p:cNvSpPr/>
          <p:nvPr/>
        </p:nvSpPr>
        <p:spPr>
          <a:xfrm>
            <a:off x="6913352" y="5080914"/>
            <a:ext cx="463448" cy="655486"/>
          </a:xfrm>
          <a:custGeom>
            <a:rect b="b" l="l" r="r" t="t"/>
            <a:pathLst>
              <a:path extrusionOk="0" h="25064" w="17721">
                <a:moveTo>
                  <a:pt x="14794" y="1"/>
                </a:moveTo>
                <a:lnTo>
                  <a:pt x="12187" y="320"/>
                </a:lnTo>
                <a:lnTo>
                  <a:pt x="9632" y="639"/>
                </a:lnTo>
                <a:lnTo>
                  <a:pt x="8036" y="959"/>
                </a:lnTo>
                <a:lnTo>
                  <a:pt x="6014" y="1331"/>
                </a:lnTo>
                <a:lnTo>
                  <a:pt x="4045" y="1757"/>
                </a:lnTo>
                <a:lnTo>
                  <a:pt x="2023" y="2129"/>
                </a:lnTo>
                <a:lnTo>
                  <a:pt x="1012" y="2289"/>
                </a:lnTo>
                <a:lnTo>
                  <a:pt x="1" y="2395"/>
                </a:lnTo>
                <a:lnTo>
                  <a:pt x="3460" y="20275"/>
                </a:lnTo>
                <a:lnTo>
                  <a:pt x="3566" y="20700"/>
                </a:lnTo>
                <a:lnTo>
                  <a:pt x="3673" y="21126"/>
                </a:lnTo>
                <a:lnTo>
                  <a:pt x="3832" y="21552"/>
                </a:lnTo>
                <a:lnTo>
                  <a:pt x="4045" y="21924"/>
                </a:lnTo>
                <a:lnTo>
                  <a:pt x="4471" y="22669"/>
                </a:lnTo>
                <a:lnTo>
                  <a:pt x="5056" y="23308"/>
                </a:lnTo>
                <a:lnTo>
                  <a:pt x="5695" y="23893"/>
                </a:lnTo>
                <a:lnTo>
                  <a:pt x="6014" y="24106"/>
                </a:lnTo>
                <a:lnTo>
                  <a:pt x="6386" y="24319"/>
                </a:lnTo>
                <a:lnTo>
                  <a:pt x="6759" y="24532"/>
                </a:lnTo>
                <a:lnTo>
                  <a:pt x="7185" y="24691"/>
                </a:lnTo>
                <a:lnTo>
                  <a:pt x="7610" y="24798"/>
                </a:lnTo>
                <a:lnTo>
                  <a:pt x="8036" y="24904"/>
                </a:lnTo>
                <a:lnTo>
                  <a:pt x="9047" y="25010"/>
                </a:lnTo>
                <a:lnTo>
                  <a:pt x="10058" y="25064"/>
                </a:lnTo>
                <a:lnTo>
                  <a:pt x="11069" y="24904"/>
                </a:lnTo>
                <a:lnTo>
                  <a:pt x="12133" y="24691"/>
                </a:lnTo>
                <a:lnTo>
                  <a:pt x="13144" y="24372"/>
                </a:lnTo>
                <a:lnTo>
                  <a:pt x="14102" y="23893"/>
                </a:lnTo>
                <a:lnTo>
                  <a:pt x="14581" y="23627"/>
                </a:lnTo>
                <a:lnTo>
                  <a:pt x="15007" y="23361"/>
                </a:lnTo>
                <a:lnTo>
                  <a:pt x="15486" y="22988"/>
                </a:lnTo>
                <a:lnTo>
                  <a:pt x="15911" y="22669"/>
                </a:lnTo>
                <a:lnTo>
                  <a:pt x="16390" y="22137"/>
                </a:lnTo>
                <a:lnTo>
                  <a:pt x="16816" y="21552"/>
                </a:lnTo>
                <a:lnTo>
                  <a:pt x="17188" y="20966"/>
                </a:lnTo>
                <a:lnTo>
                  <a:pt x="17455" y="20275"/>
                </a:lnTo>
                <a:lnTo>
                  <a:pt x="17614" y="19583"/>
                </a:lnTo>
                <a:lnTo>
                  <a:pt x="17721" y="18891"/>
                </a:lnTo>
                <a:lnTo>
                  <a:pt x="17721" y="18146"/>
                </a:lnTo>
                <a:lnTo>
                  <a:pt x="17667" y="17454"/>
                </a:lnTo>
                <a:lnTo>
                  <a:pt x="14794" y="1"/>
                </a:lnTo>
                <a:close/>
              </a:path>
            </a:pathLst>
          </a:custGeom>
          <a:solidFill>
            <a:srgbClr val="15B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1069b88934c_0_165"/>
          <p:cNvSpPr/>
          <p:nvPr/>
        </p:nvSpPr>
        <p:spPr>
          <a:xfrm>
            <a:off x="6827077" y="4987682"/>
            <a:ext cx="520513" cy="225461"/>
          </a:xfrm>
          <a:custGeom>
            <a:rect b="b" l="l" r="r" t="t"/>
            <a:pathLst>
              <a:path extrusionOk="0" h="8621" w="19903">
                <a:moveTo>
                  <a:pt x="18944" y="1"/>
                </a:moveTo>
                <a:lnTo>
                  <a:pt x="1" y="3087"/>
                </a:lnTo>
                <a:lnTo>
                  <a:pt x="1065" y="8621"/>
                </a:lnTo>
                <a:lnTo>
                  <a:pt x="19902" y="5588"/>
                </a:lnTo>
                <a:lnTo>
                  <a:pt x="1894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1069b88934c_0_165"/>
          <p:cNvSpPr/>
          <p:nvPr/>
        </p:nvSpPr>
        <p:spPr>
          <a:xfrm>
            <a:off x="7211170" y="5040562"/>
            <a:ext cx="69592" cy="68232"/>
          </a:xfrm>
          <a:custGeom>
            <a:rect b="b" l="l" r="r" t="t"/>
            <a:pathLst>
              <a:path extrusionOk="0" h="2609" w="2661">
                <a:moveTo>
                  <a:pt x="1118" y="1"/>
                </a:moveTo>
                <a:lnTo>
                  <a:pt x="905" y="54"/>
                </a:lnTo>
                <a:lnTo>
                  <a:pt x="639" y="160"/>
                </a:lnTo>
                <a:lnTo>
                  <a:pt x="426" y="320"/>
                </a:lnTo>
                <a:lnTo>
                  <a:pt x="266" y="533"/>
                </a:lnTo>
                <a:lnTo>
                  <a:pt x="107" y="746"/>
                </a:lnTo>
                <a:lnTo>
                  <a:pt x="54" y="1012"/>
                </a:lnTo>
                <a:lnTo>
                  <a:pt x="0" y="1225"/>
                </a:lnTo>
                <a:lnTo>
                  <a:pt x="0" y="1491"/>
                </a:lnTo>
                <a:lnTo>
                  <a:pt x="107" y="1757"/>
                </a:lnTo>
                <a:lnTo>
                  <a:pt x="213" y="1969"/>
                </a:lnTo>
                <a:lnTo>
                  <a:pt x="320" y="2182"/>
                </a:lnTo>
                <a:lnTo>
                  <a:pt x="532" y="2395"/>
                </a:lnTo>
                <a:lnTo>
                  <a:pt x="745" y="2502"/>
                </a:lnTo>
                <a:lnTo>
                  <a:pt x="1011" y="2608"/>
                </a:lnTo>
                <a:lnTo>
                  <a:pt x="1543" y="2608"/>
                </a:lnTo>
                <a:lnTo>
                  <a:pt x="1756" y="2555"/>
                </a:lnTo>
                <a:lnTo>
                  <a:pt x="2022" y="2448"/>
                </a:lnTo>
                <a:lnTo>
                  <a:pt x="2182" y="2289"/>
                </a:lnTo>
                <a:lnTo>
                  <a:pt x="2395" y="2129"/>
                </a:lnTo>
                <a:lnTo>
                  <a:pt x="2501" y="1863"/>
                </a:lnTo>
                <a:lnTo>
                  <a:pt x="2608" y="1650"/>
                </a:lnTo>
                <a:lnTo>
                  <a:pt x="2661" y="1384"/>
                </a:lnTo>
                <a:lnTo>
                  <a:pt x="2661" y="1118"/>
                </a:lnTo>
                <a:lnTo>
                  <a:pt x="2555" y="852"/>
                </a:lnTo>
                <a:lnTo>
                  <a:pt x="2448" y="639"/>
                </a:lnTo>
                <a:lnTo>
                  <a:pt x="2342" y="426"/>
                </a:lnTo>
                <a:lnTo>
                  <a:pt x="2129" y="267"/>
                </a:lnTo>
                <a:lnTo>
                  <a:pt x="1916" y="107"/>
                </a:lnTo>
                <a:lnTo>
                  <a:pt x="1650" y="54"/>
                </a:lnTo>
                <a:lnTo>
                  <a:pt x="1384" y="1"/>
                </a:lnTo>
                <a:close/>
              </a:path>
            </a:pathLst>
          </a:custGeom>
          <a:solidFill>
            <a:srgbClr val="E06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1069b88934c_0_165"/>
          <p:cNvSpPr txBox="1"/>
          <p:nvPr/>
        </p:nvSpPr>
        <p:spPr>
          <a:xfrm>
            <a:off x="7900101" y="2866563"/>
            <a:ext cx="3635700" cy="6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D0B83E"/>
                </a:solidFill>
                <a:latin typeface="Rammetto One"/>
                <a:ea typeface="Rammetto One"/>
                <a:cs typeface="Rammetto One"/>
                <a:sym typeface="Rammetto One"/>
              </a:rPr>
              <a:t>7 th</a:t>
            </a:r>
            <a:endParaRPr sz="3200">
              <a:solidFill>
                <a:srgbClr val="D0B83E"/>
              </a:solidFill>
              <a:latin typeface="Rammetto One"/>
              <a:ea typeface="Rammetto One"/>
              <a:cs typeface="Rammetto One"/>
              <a:sym typeface="Rammetto One"/>
            </a:endParaRPr>
          </a:p>
        </p:txBody>
      </p:sp>
      <p:sp>
        <p:nvSpPr>
          <p:cNvPr id="570" name="Google Shape;570;g1069b88934c_0_165"/>
          <p:cNvSpPr txBox="1"/>
          <p:nvPr/>
        </p:nvSpPr>
        <p:spPr>
          <a:xfrm>
            <a:off x="7900101" y="3640157"/>
            <a:ext cx="36357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E4D7A6"/>
                </a:solidFill>
                <a:latin typeface="Montserrat"/>
                <a:ea typeface="Montserrat"/>
                <a:cs typeface="Montserrat"/>
                <a:sym typeface="Montserrat"/>
              </a:rPr>
              <a:t>Peak Position</a:t>
            </a:r>
            <a:endParaRPr sz="1800">
              <a:solidFill>
                <a:srgbClr val="E4D7A6"/>
              </a:solidFill>
              <a:latin typeface="Montserrat"/>
              <a:ea typeface="Montserrat"/>
              <a:cs typeface="Montserrat"/>
              <a:sym typeface="Montserrat"/>
            </a:endParaRPr>
          </a:p>
          <a:p>
            <a:pPr indent="0" lvl="0" marL="0" rtl="0" algn="ctr">
              <a:spcBef>
                <a:spcPts val="0"/>
              </a:spcBef>
              <a:spcAft>
                <a:spcPts val="0"/>
              </a:spcAft>
              <a:buNone/>
            </a:pPr>
            <a:r>
              <a:rPr lang="zh-TW" sz="1200">
                <a:solidFill>
                  <a:srgbClr val="E4D7A6"/>
                </a:solidFill>
                <a:latin typeface="Montserrat"/>
                <a:ea typeface="Montserrat"/>
                <a:cs typeface="Montserrat"/>
                <a:sym typeface="Montserrat"/>
              </a:rPr>
              <a:t>(in August)</a:t>
            </a:r>
            <a:endParaRPr sz="1200">
              <a:solidFill>
                <a:srgbClr val="E4D7A6"/>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1325"/>
            </a:gs>
            <a:gs pos="78130">
              <a:srgbClr val="192F50"/>
            </a:gs>
            <a:gs pos="100000">
              <a:srgbClr val="004C7F"/>
            </a:gs>
          </a:gsLst>
          <a:lin ang="5400012" scaled="0"/>
        </a:gradFill>
      </p:bgPr>
    </p:bg>
    <p:spTree>
      <p:nvGrpSpPr>
        <p:cNvPr id="574" name="Shape 574"/>
        <p:cNvGrpSpPr/>
        <p:nvPr/>
      </p:nvGrpSpPr>
      <p:grpSpPr>
        <a:xfrm>
          <a:off x="0" y="0"/>
          <a:ext cx="0" cy="0"/>
          <a:chOff x="0" y="0"/>
          <a:chExt cx="0" cy="0"/>
        </a:xfrm>
      </p:grpSpPr>
      <p:sp>
        <p:nvSpPr>
          <p:cNvPr id="575" name="Google Shape;575;g105d677a9f7_0_3"/>
          <p:cNvSpPr txBox="1"/>
          <p:nvPr>
            <p:ph idx="4294967295" type="title"/>
          </p:nvPr>
        </p:nvSpPr>
        <p:spPr>
          <a:xfrm>
            <a:off x="457200" y="566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zh-TW" sz="3550">
                <a:solidFill>
                  <a:srgbClr val="CDD4EA"/>
                </a:solidFill>
                <a:latin typeface="Libre Baskerville"/>
                <a:ea typeface="Libre Baskerville"/>
                <a:cs typeface="Libre Baskerville"/>
                <a:sym typeface="Libre Baskerville"/>
              </a:rPr>
              <a:t>PyCon TW 2021 Highlight - PyCast </a:t>
            </a:r>
            <a:endParaRPr b="1" sz="4200">
              <a:solidFill>
                <a:srgbClr val="CDD4EA"/>
              </a:solidFill>
              <a:latin typeface="Libre Baskerville"/>
              <a:ea typeface="Libre Baskerville"/>
              <a:cs typeface="Libre Baskerville"/>
              <a:sym typeface="Libre Baskerville"/>
            </a:endParaRPr>
          </a:p>
        </p:txBody>
      </p:sp>
      <p:sp>
        <p:nvSpPr>
          <p:cNvPr id="576" name="Google Shape;576;g105d677a9f7_0_3"/>
          <p:cNvSpPr/>
          <p:nvPr/>
        </p:nvSpPr>
        <p:spPr>
          <a:xfrm>
            <a:off x="7317103" y="3935853"/>
            <a:ext cx="2519785" cy="1201098"/>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g105d677a9f7_0_3"/>
          <p:cNvGrpSpPr/>
          <p:nvPr/>
        </p:nvGrpSpPr>
        <p:grpSpPr>
          <a:xfrm>
            <a:off x="7317103" y="3935853"/>
            <a:ext cx="2519785" cy="1194576"/>
            <a:chOff x="5612000" y="3415275"/>
            <a:chExt cx="2141400" cy="993576"/>
          </a:xfrm>
        </p:grpSpPr>
        <p:sp>
          <p:nvSpPr>
            <p:cNvPr id="578" name="Google Shape;578;g105d677a9f7_0_3"/>
            <p:cNvSpPr txBox="1"/>
            <p:nvPr/>
          </p:nvSpPr>
          <p:spPr>
            <a:xfrm>
              <a:off x="5818857" y="3852651"/>
              <a:ext cx="1727700" cy="5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300">
                  <a:solidFill>
                    <a:schemeClr val="dk1"/>
                  </a:solidFill>
                  <a:latin typeface="Roboto"/>
                  <a:ea typeface="Roboto"/>
                  <a:cs typeface="Roboto"/>
                  <a:sym typeface="Roboto"/>
                </a:rPr>
                <a:t>在科技新創實習的高中生 ft. 蔡佳恩Jacklyn</a:t>
              </a:r>
              <a:endParaRPr sz="1300">
                <a:solidFill>
                  <a:srgbClr val="000000"/>
                </a:solidFill>
                <a:latin typeface="Roboto"/>
                <a:ea typeface="Roboto"/>
                <a:cs typeface="Roboto"/>
                <a:sym typeface="Roboto"/>
              </a:endParaRPr>
            </a:p>
          </p:txBody>
        </p:sp>
        <p:sp>
          <p:nvSpPr>
            <p:cNvPr id="579" name="Google Shape;579;g105d677a9f7_0_3"/>
            <p:cNvSpPr txBox="1"/>
            <p:nvPr/>
          </p:nvSpPr>
          <p:spPr>
            <a:xfrm>
              <a:off x="5612000" y="3415275"/>
              <a:ext cx="2141400" cy="410100"/>
            </a:xfrm>
            <a:prstGeom prst="rect">
              <a:avLst/>
            </a:prstGeom>
            <a:solidFill>
              <a:srgbClr val="AAAAA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solidFill>
                    <a:srgbClr val="FFFFFF"/>
                  </a:solidFill>
                  <a:latin typeface="Fira Sans Condensed"/>
                  <a:ea typeface="Fira Sans Condensed"/>
                  <a:cs typeface="Fira Sans Condensed"/>
                  <a:sym typeface="Fira Sans Condensed"/>
                </a:rPr>
                <a:t>Episode 6</a:t>
              </a:r>
              <a:endParaRPr b="1" sz="1700">
                <a:solidFill>
                  <a:srgbClr val="FFFFFF"/>
                </a:solidFill>
                <a:latin typeface="Fira Sans Condensed"/>
                <a:ea typeface="Fira Sans Condensed"/>
                <a:cs typeface="Fira Sans Condensed"/>
                <a:sym typeface="Fira Sans Condensed"/>
              </a:endParaRPr>
            </a:p>
          </p:txBody>
        </p:sp>
      </p:grpSp>
      <p:sp>
        <p:nvSpPr>
          <p:cNvPr id="580" name="Google Shape;580;g105d677a9f7_0_3"/>
          <p:cNvSpPr/>
          <p:nvPr/>
        </p:nvSpPr>
        <p:spPr>
          <a:xfrm>
            <a:off x="6123789" y="3935853"/>
            <a:ext cx="1137751" cy="1201098"/>
          </a:xfrm>
          <a:prstGeom prst="rect">
            <a:avLst/>
          </a:pr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105d677a9f7_0_3"/>
          <p:cNvSpPr/>
          <p:nvPr/>
        </p:nvSpPr>
        <p:spPr>
          <a:xfrm>
            <a:off x="9892458" y="3935828"/>
            <a:ext cx="1048200" cy="1201200"/>
          </a:xfrm>
          <a:prstGeom prst="rect">
            <a:avLst/>
          </a:prstGeom>
          <a:solidFill>
            <a:srgbClr val="000000">
              <a:alpha val="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105d677a9f7_0_3"/>
          <p:cNvSpPr/>
          <p:nvPr/>
        </p:nvSpPr>
        <p:spPr>
          <a:xfrm>
            <a:off x="2354981" y="2660886"/>
            <a:ext cx="2519700" cy="1201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105d677a9f7_0_3"/>
          <p:cNvSpPr txBox="1"/>
          <p:nvPr/>
        </p:nvSpPr>
        <p:spPr>
          <a:xfrm>
            <a:off x="2620075" y="3111150"/>
            <a:ext cx="1989600" cy="785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zh-TW" sz="1300">
                <a:solidFill>
                  <a:schemeClr val="dk1"/>
                </a:solidFill>
                <a:latin typeface="Roboto"/>
                <a:ea typeface="Roboto"/>
                <a:cs typeface="Roboto"/>
                <a:sym typeface="Roboto"/>
              </a:rPr>
              <a:t>一起來聽 PyConTW 創始元老 YYC 說說那些年的起源故事</a:t>
            </a:r>
            <a:endParaRPr sz="1300">
              <a:solidFill>
                <a:srgbClr val="000000"/>
              </a:solidFill>
              <a:latin typeface="Roboto"/>
              <a:ea typeface="Roboto"/>
              <a:cs typeface="Roboto"/>
              <a:sym typeface="Roboto"/>
            </a:endParaRPr>
          </a:p>
        </p:txBody>
      </p:sp>
      <p:sp>
        <p:nvSpPr>
          <p:cNvPr id="584" name="Google Shape;584;g105d677a9f7_0_3"/>
          <p:cNvSpPr txBox="1"/>
          <p:nvPr/>
        </p:nvSpPr>
        <p:spPr>
          <a:xfrm>
            <a:off x="2354982" y="2660886"/>
            <a:ext cx="2519700" cy="493200"/>
          </a:xfrm>
          <a:prstGeom prst="rect">
            <a:avLst/>
          </a:prstGeom>
          <a:solidFill>
            <a:srgbClr val="B7B7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solidFill>
                  <a:srgbClr val="FFFFFF"/>
                </a:solidFill>
                <a:latin typeface="Fira Sans Condensed"/>
                <a:ea typeface="Fira Sans Condensed"/>
                <a:cs typeface="Fira Sans Condensed"/>
                <a:sym typeface="Fira Sans Condensed"/>
              </a:rPr>
              <a:t>Episode 1</a:t>
            </a:r>
            <a:endParaRPr b="1" sz="1700">
              <a:solidFill>
                <a:srgbClr val="FFFFFF"/>
              </a:solidFill>
              <a:latin typeface="Fira Sans Condensed"/>
              <a:ea typeface="Fira Sans Condensed"/>
              <a:cs typeface="Fira Sans Condensed"/>
              <a:sym typeface="Fira Sans Condensed"/>
            </a:endParaRPr>
          </a:p>
        </p:txBody>
      </p:sp>
      <p:sp>
        <p:nvSpPr>
          <p:cNvPr id="585" name="Google Shape;585;g105d677a9f7_0_3"/>
          <p:cNvSpPr/>
          <p:nvPr/>
        </p:nvSpPr>
        <p:spPr>
          <a:xfrm>
            <a:off x="4930343" y="2660886"/>
            <a:ext cx="1137900" cy="1201200"/>
          </a:xfrm>
          <a:prstGeom prst="rect">
            <a:avLst/>
          </a:prstGeom>
          <a:solidFill>
            <a:srgbClr val="B7B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105d677a9f7_0_3"/>
          <p:cNvSpPr/>
          <p:nvPr/>
        </p:nvSpPr>
        <p:spPr>
          <a:xfrm>
            <a:off x="1251200" y="2660786"/>
            <a:ext cx="1048200" cy="1201200"/>
          </a:xfrm>
          <a:prstGeom prst="rect">
            <a:avLst/>
          </a:prstGeom>
          <a:solidFill>
            <a:srgbClr val="000000">
              <a:alpha val="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105d677a9f7_0_3"/>
          <p:cNvSpPr/>
          <p:nvPr/>
        </p:nvSpPr>
        <p:spPr>
          <a:xfrm>
            <a:off x="1550962" y="3024319"/>
            <a:ext cx="428400" cy="441600"/>
          </a:xfrm>
          <a:prstGeom prst="ellipse">
            <a:avLst/>
          </a:prstGeom>
          <a:solidFill>
            <a:srgbClr val="D90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105d677a9f7_0_3">
            <a:hlinkClick r:id="rId3"/>
          </p:cNvPr>
          <p:cNvSpPr/>
          <p:nvPr/>
        </p:nvSpPr>
        <p:spPr>
          <a:xfrm rot="5400000">
            <a:off x="1653339" y="3131751"/>
            <a:ext cx="269400" cy="226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105d677a9f7_0_3"/>
          <p:cNvSpPr/>
          <p:nvPr/>
        </p:nvSpPr>
        <p:spPr>
          <a:xfrm>
            <a:off x="2354981" y="3937638"/>
            <a:ext cx="2519700" cy="1201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105d677a9f7_0_3"/>
          <p:cNvSpPr txBox="1"/>
          <p:nvPr/>
        </p:nvSpPr>
        <p:spPr>
          <a:xfrm>
            <a:off x="2620092" y="4423636"/>
            <a:ext cx="1989600" cy="6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300">
                <a:solidFill>
                  <a:schemeClr val="dk1"/>
                </a:solidFill>
                <a:latin typeface="Roboto"/>
                <a:ea typeface="Roboto"/>
                <a:cs typeface="Roboto"/>
                <a:sym typeface="Roboto"/>
              </a:rPr>
              <a:t>職場邊緣人教你如何讓 WFH 變得更有趣</a:t>
            </a:r>
            <a:endParaRPr sz="1300">
              <a:solidFill>
                <a:srgbClr val="000000"/>
              </a:solidFill>
              <a:latin typeface="Roboto"/>
              <a:ea typeface="Roboto"/>
              <a:cs typeface="Roboto"/>
              <a:sym typeface="Roboto"/>
            </a:endParaRPr>
          </a:p>
        </p:txBody>
      </p:sp>
      <p:sp>
        <p:nvSpPr>
          <p:cNvPr id="591" name="Google Shape;591;g105d677a9f7_0_3"/>
          <p:cNvSpPr txBox="1"/>
          <p:nvPr/>
        </p:nvSpPr>
        <p:spPr>
          <a:xfrm>
            <a:off x="2354982" y="3937638"/>
            <a:ext cx="2519700" cy="493200"/>
          </a:xfrm>
          <a:prstGeom prst="rect">
            <a:avLst/>
          </a:prstGeom>
          <a:solidFill>
            <a:srgbClr val="6B70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solidFill>
                  <a:srgbClr val="FFFFFF"/>
                </a:solidFill>
                <a:latin typeface="Fira Sans Condensed"/>
                <a:ea typeface="Fira Sans Condensed"/>
                <a:cs typeface="Fira Sans Condensed"/>
                <a:sym typeface="Fira Sans Condensed"/>
              </a:rPr>
              <a:t>Episode 2</a:t>
            </a:r>
            <a:endParaRPr b="1" sz="1700">
              <a:solidFill>
                <a:srgbClr val="FFFFFF"/>
              </a:solidFill>
              <a:latin typeface="Fira Sans Condensed"/>
              <a:ea typeface="Fira Sans Condensed"/>
              <a:cs typeface="Fira Sans Condensed"/>
              <a:sym typeface="Fira Sans Condensed"/>
            </a:endParaRPr>
          </a:p>
        </p:txBody>
      </p:sp>
      <p:sp>
        <p:nvSpPr>
          <p:cNvPr id="592" name="Google Shape;592;g105d677a9f7_0_3"/>
          <p:cNvSpPr/>
          <p:nvPr/>
        </p:nvSpPr>
        <p:spPr>
          <a:xfrm>
            <a:off x="4930343" y="3937638"/>
            <a:ext cx="1137900" cy="1201200"/>
          </a:xfrm>
          <a:prstGeom prst="rect">
            <a:avLst/>
          </a:prstGeom>
          <a:solidFill>
            <a:srgbClr val="6B7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105d677a9f7_0_3"/>
          <p:cNvSpPr/>
          <p:nvPr/>
        </p:nvSpPr>
        <p:spPr>
          <a:xfrm>
            <a:off x="1251325" y="3937638"/>
            <a:ext cx="1048200" cy="1201200"/>
          </a:xfrm>
          <a:prstGeom prst="rect">
            <a:avLst/>
          </a:prstGeom>
          <a:solidFill>
            <a:srgbClr val="000000">
              <a:alpha val="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05d677a9f7_0_3"/>
          <p:cNvSpPr/>
          <p:nvPr/>
        </p:nvSpPr>
        <p:spPr>
          <a:xfrm>
            <a:off x="2354981" y="5214391"/>
            <a:ext cx="2519700" cy="1201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g105d677a9f7_0_3"/>
          <p:cNvGrpSpPr/>
          <p:nvPr/>
        </p:nvGrpSpPr>
        <p:grpSpPr>
          <a:xfrm>
            <a:off x="2354982" y="5214391"/>
            <a:ext cx="2519785" cy="1154717"/>
            <a:chOff x="1395125" y="3415275"/>
            <a:chExt cx="2141400" cy="960424"/>
          </a:xfrm>
        </p:grpSpPr>
        <p:sp>
          <p:nvSpPr>
            <p:cNvPr id="596" name="Google Shape;596;g105d677a9f7_0_3"/>
            <p:cNvSpPr txBox="1"/>
            <p:nvPr/>
          </p:nvSpPr>
          <p:spPr>
            <a:xfrm>
              <a:off x="1620425" y="3819499"/>
              <a:ext cx="1690800" cy="5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300">
                  <a:solidFill>
                    <a:schemeClr val="dk1"/>
                  </a:solidFill>
                  <a:latin typeface="Roboto"/>
                  <a:ea typeface="Roboto"/>
                  <a:cs typeface="Roboto"/>
                  <a:sym typeface="Roboto"/>
                </a:rPr>
                <a:t>下班已經很累了，</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zh-TW" sz="1300">
                  <a:solidFill>
                    <a:schemeClr val="dk1"/>
                  </a:solidFill>
                  <a:latin typeface="Roboto"/>
                  <a:ea typeface="Roboto"/>
                  <a:cs typeface="Roboto"/>
                  <a:sym typeface="Roboto"/>
                </a:rPr>
                <a:t>為什麼還要當志工？</a:t>
              </a:r>
              <a:endParaRPr sz="1300">
                <a:solidFill>
                  <a:srgbClr val="000000"/>
                </a:solidFill>
                <a:latin typeface="Roboto"/>
                <a:ea typeface="Roboto"/>
                <a:cs typeface="Roboto"/>
                <a:sym typeface="Roboto"/>
              </a:endParaRPr>
            </a:p>
          </p:txBody>
        </p:sp>
        <p:sp>
          <p:nvSpPr>
            <p:cNvPr id="597" name="Google Shape;597;g105d677a9f7_0_3"/>
            <p:cNvSpPr txBox="1"/>
            <p:nvPr/>
          </p:nvSpPr>
          <p:spPr>
            <a:xfrm>
              <a:off x="1395125" y="3415275"/>
              <a:ext cx="2141400" cy="410100"/>
            </a:xfrm>
            <a:prstGeom prst="rect">
              <a:avLst/>
            </a:prstGeom>
            <a:solidFill>
              <a:srgbClr val="B7B7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solidFill>
                    <a:srgbClr val="FFFFFF"/>
                  </a:solidFill>
                  <a:latin typeface="Fira Sans Condensed"/>
                  <a:ea typeface="Fira Sans Condensed"/>
                  <a:cs typeface="Fira Sans Condensed"/>
                  <a:sym typeface="Fira Sans Condensed"/>
                </a:rPr>
                <a:t>Episode 3</a:t>
              </a:r>
              <a:endParaRPr b="1" sz="1700">
                <a:solidFill>
                  <a:srgbClr val="FFFFFF"/>
                </a:solidFill>
                <a:latin typeface="Fira Sans Condensed"/>
                <a:ea typeface="Fira Sans Condensed"/>
                <a:cs typeface="Fira Sans Condensed"/>
                <a:sym typeface="Fira Sans Condensed"/>
              </a:endParaRPr>
            </a:p>
          </p:txBody>
        </p:sp>
      </p:grpSp>
      <p:sp>
        <p:nvSpPr>
          <p:cNvPr id="598" name="Google Shape;598;g105d677a9f7_0_3"/>
          <p:cNvSpPr/>
          <p:nvPr/>
        </p:nvSpPr>
        <p:spPr>
          <a:xfrm>
            <a:off x="4930343" y="5214391"/>
            <a:ext cx="1137900" cy="1201200"/>
          </a:xfrm>
          <a:prstGeom prst="rect">
            <a:avLst/>
          </a:prstGeom>
          <a:solidFill>
            <a:srgbClr val="B7B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105d677a9f7_0_3"/>
          <p:cNvSpPr/>
          <p:nvPr/>
        </p:nvSpPr>
        <p:spPr>
          <a:xfrm>
            <a:off x="1251325" y="5214391"/>
            <a:ext cx="1048200" cy="1201200"/>
          </a:xfrm>
          <a:prstGeom prst="rect">
            <a:avLst/>
          </a:prstGeom>
          <a:solidFill>
            <a:srgbClr val="000000">
              <a:alpha val="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105d677a9f7_0_3"/>
          <p:cNvSpPr/>
          <p:nvPr/>
        </p:nvSpPr>
        <p:spPr>
          <a:xfrm>
            <a:off x="7317103" y="1382348"/>
            <a:ext cx="2519785" cy="1201098"/>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g105d677a9f7_0_3"/>
          <p:cNvGrpSpPr/>
          <p:nvPr/>
        </p:nvGrpSpPr>
        <p:grpSpPr>
          <a:xfrm>
            <a:off x="7317103" y="1382348"/>
            <a:ext cx="2519785" cy="1179971"/>
            <a:chOff x="5612000" y="1291425"/>
            <a:chExt cx="2141400" cy="981428"/>
          </a:xfrm>
        </p:grpSpPr>
        <p:sp>
          <p:nvSpPr>
            <p:cNvPr id="602" name="Google Shape;602;g105d677a9f7_0_3"/>
            <p:cNvSpPr txBox="1"/>
            <p:nvPr/>
          </p:nvSpPr>
          <p:spPr>
            <a:xfrm>
              <a:off x="5771150" y="1716653"/>
              <a:ext cx="1823100" cy="5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300">
                  <a:solidFill>
                    <a:schemeClr val="dk1"/>
                  </a:solidFill>
                  <a:latin typeface="Roboto"/>
                  <a:ea typeface="Roboto"/>
                  <a:cs typeface="Roboto"/>
                  <a:sym typeface="Roboto"/>
                </a:rPr>
                <a:t>Quark Engine(上) - 資安</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zh-TW" sz="1300">
                  <a:solidFill>
                    <a:schemeClr val="dk1"/>
                  </a:solidFill>
                  <a:latin typeface="Roboto"/>
                  <a:ea typeface="Roboto"/>
                  <a:cs typeface="Roboto"/>
                  <a:sym typeface="Roboto"/>
                </a:rPr>
                <a:t>工程師都在做什麼？</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zh-TW" sz="1300">
                  <a:solidFill>
                    <a:schemeClr val="dk1"/>
                  </a:solidFill>
                  <a:latin typeface="Roboto"/>
                  <a:ea typeface="Roboto"/>
                  <a:cs typeface="Roboto"/>
                  <a:sym typeface="Roboto"/>
                </a:rPr>
                <a:t> ft. Kunyu, Junwei</a:t>
              </a:r>
              <a:endParaRPr sz="1300">
                <a:solidFill>
                  <a:srgbClr val="000000"/>
                </a:solidFill>
                <a:latin typeface="Roboto"/>
                <a:ea typeface="Roboto"/>
                <a:cs typeface="Roboto"/>
                <a:sym typeface="Roboto"/>
              </a:endParaRPr>
            </a:p>
          </p:txBody>
        </p:sp>
        <p:sp>
          <p:nvSpPr>
            <p:cNvPr id="603" name="Google Shape;603;g105d677a9f7_0_3"/>
            <p:cNvSpPr txBox="1"/>
            <p:nvPr/>
          </p:nvSpPr>
          <p:spPr>
            <a:xfrm>
              <a:off x="5612000" y="1291425"/>
              <a:ext cx="2141400" cy="410100"/>
            </a:xfrm>
            <a:prstGeom prst="rect">
              <a:avLst/>
            </a:prstGeom>
            <a:solidFill>
              <a:srgbClr val="AAAAA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solidFill>
                    <a:srgbClr val="FFFFFF"/>
                  </a:solidFill>
                  <a:latin typeface="Fira Sans Condensed"/>
                  <a:ea typeface="Fira Sans Condensed"/>
                  <a:cs typeface="Fira Sans Condensed"/>
                  <a:sym typeface="Fira Sans Condensed"/>
                </a:rPr>
                <a:t>Episode 4</a:t>
              </a:r>
              <a:endParaRPr b="1" sz="1700">
                <a:solidFill>
                  <a:srgbClr val="FFFFFF"/>
                </a:solidFill>
                <a:latin typeface="Fira Sans Condensed"/>
                <a:ea typeface="Fira Sans Condensed"/>
                <a:cs typeface="Fira Sans Condensed"/>
                <a:sym typeface="Fira Sans Condensed"/>
              </a:endParaRPr>
            </a:p>
          </p:txBody>
        </p:sp>
      </p:grpSp>
      <p:sp>
        <p:nvSpPr>
          <p:cNvPr id="604" name="Google Shape;604;g105d677a9f7_0_3"/>
          <p:cNvSpPr/>
          <p:nvPr/>
        </p:nvSpPr>
        <p:spPr>
          <a:xfrm>
            <a:off x="6123789" y="1382348"/>
            <a:ext cx="1137900" cy="1201200"/>
          </a:xfrm>
          <a:prstGeom prst="rect">
            <a:avLst/>
          </a:pr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105d677a9f7_0_3"/>
          <p:cNvSpPr/>
          <p:nvPr/>
        </p:nvSpPr>
        <p:spPr>
          <a:xfrm>
            <a:off x="9892458" y="1382323"/>
            <a:ext cx="1048200" cy="1201200"/>
          </a:xfrm>
          <a:prstGeom prst="rect">
            <a:avLst/>
          </a:prstGeom>
          <a:solidFill>
            <a:srgbClr val="000000">
              <a:alpha val="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105d677a9f7_0_3"/>
          <p:cNvSpPr/>
          <p:nvPr/>
        </p:nvSpPr>
        <p:spPr>
          <a:xfrm>
            <a:off x="7317103" y="2659101"/>
            <a:ext cx="2519785" cy="1201098"/>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105d677a9f7_0_3"/>
          <p:cNvSpPr txBox="1"/>
          <p:nvPr/>
        </p:nvSpPr>
        <p:spPr>
          <a:xfrm>
            <a:off x="7317103" y="2659101"/>
            <a:ext cx="2519785" cy="493063"/>
          </a:xfrm>
          <a:prstGeom prst="rect">
            <a:avLst/>
          </a:prstGeom>
          <a:solidFill>
            <a:srgbClr val="7F7F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solidFill>
                  <a:srgbClr val="FFFFFF"/>
                </a:solidFill>
                <a:latin typeface="Fira Sans Condensed"/>
                <a:ea typeface="Fira Sans Condensed"/>
                <a:cs typeface="Fira Sans Condensed"/>
                <a:sym typeface="Fira Sans Condensed"/>
              </a:rPr>
              <a:t>Episode 5</a:t>
            </a:r>
            <a:endParaRPr b="1" sz="1700">
              <a:solidFill>
                <a:srgbClr val="FFFFFF"/>
              </a:solidFill>
              <a:latin typeface="Fira Sans Condensed"/>
              <a:ea typeface="Fira Sans Condensed"/>
              <a:cs typeface="Fira Sans Condensed"/>
              <a:sym typeface="Fira Sans Condensed"/>
            </a:endParaRPr>
          </a:p>
        </p:txBody>
      </p:sp>
      <p:sp>
        <p:nvSpPr>
          <p:cNvPr id="608" name="Google Shape;608;g105d677a9f7_0_3"/>
          <p:cNvSpPr/>
          <p:nvPr/>
        </p:nvSpPr>
        <p:spPr>
          <a:xfrm>
            <a:off x="6123789" y="2659101"/>
            <a:ext cx="1137900" cy="1201200"/>
          </a:xfrm>
          <a:prstGeom prst="rect">
            <a:avLst/>
          </a:pr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105d677a9f7_0_3"/>
          <p:cNvSpPr/>
          <p:nvPr/>
        </p:nvSpPr>
        <p:spPr>
          <a:xfrm>
            <a:off x="9892458" y="2659076"/>
            <a:ext cx="1048200" cy="1201200"/>
          </a:xfrm>
          <a:prstGeom prst="rect">
            <a:avLst/>
          </a:prstGeom>
          <a:solidFill>
            <a:srgbClr val="000000">
              <a:alpha val="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105d677a9f7_0_3"/>
          <p:cNvSpPr/>
          <p:nvPr/>
        </p:nvSpPr>
        <p:spPr>
          <a:xfrm>
            <a:off x="6444935" y="1729454"/>
            <a:ext cx="495144" cy="507303"/>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105d677a9f7_0_3"/>
          <p:cNvSpPr/>
          <p:nvPr/>
        </p:nvSpPr>
        <p:spPr>
          <a:xfrm>
            <a:off x="6501126" y="1786874"/>
            <a:ext cx="30835" cy="31508"/>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105d677a9f7_0_3"/>
          <p:cNvSpPr/>
          <p:nvPr/>
        </p:nvSpPr>
        <p:spPr>
          <a:xfrm>
            <a:off x="6559992" y="1786874"/>
            <a:ext cx="29476" cy="31508"/>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105d677a9f7_0_3"/>
          <p:cNvSpPr/>
          <p:nvPr/>
        </p:nvSpPr>
        <p:spPr>
          <a:xfrm>
            <a:off x="6618858" y="1786874"/>
            <a:ext cx="29518" cy="31508"/>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105d677a9f7_0_3"/>
          <p:cNvSpPr/>
          <p:nvPr/>
        </p:nvSpPr>
        <p:spPr>
          <a:xfrm>
            <a:off x="6675090" y="1786874"/>
            <a:ext cx="204760" cy="31508"/>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105d677a9f7_0_3"/>
          <p:cNvSpPr/>
          <p:nvPr/>
        </p:nvSpPr>
        <p:spPr>
          <a:xfrm>
            <a:off x="6618858" y="1998846"/>
            <a:ext cx="144576" cy="147690"/>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105d677a9f7_0_3"/>
          <p:cNvSpPr txBox="1"/>
          <p:nvPr/>
        </p:nvSpPr>
        <p:spPr>
          <a:xfrm>
            <a:off x="7533250" y="3171600"/>
            <a:ext cx="2145000" cy="6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300">
                <a:solidFill>
                  <a:schemeClr val="dk1"/>
                </a:solidFill>
                <a:latin typeface="Roboto"/>
                <a:ea typeface="Roboto"/>
                <a:cs typeface="Roboto"/>
                <a:sym typeface="Roboto"/>
              </a:rPr>
              <a:t>Quark Engine(下)，Android惡意程式的百科</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zh-TW" sz="1300">
                <a:solidFill>
                  <a:schemeClr val="dk1"/>
                </a:solidFill>
                <a:latin typeface="Roboto"/>
                <a:ea typeface="Roboto"/>
                <a:cs typeface="Roboto"/>
                <a:sym typeface="Roboto"/>
              </a:rPr>
              <a:t>全書！ft. Kunyu,Junwei</a:t>
            </a:r>
            <a:endParaRPr sz="1300">
              <a:solidFill>
                <a:srgbClr val="000000"/>
              </a:solidFill>
              <a:latin typeface="Roboto"/>
              <a:ea typeface="Roboto"/>
              <a:cs typeface="Roboto"/>
              <a:sym typeface="Roboto"/>
            </a:endParaRPr>
          </a:p>
        </p:txBody>
      </p:sp>
      <p:sp>
        <p:nvSpPr>
          <p:cNvPr id="617" name="Google Shape;617;g105d677a9f7_0_3"/>
          <p:cNvSpPr/>
          <p:nvPr/>
        </p:nvSpPr>
        <p:spPr>
          <a:xfrm>
            <a:off x="7317104" y="5212455"/>
            <a:ext cx="2519700" cy="1201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 name="Google Shape;618;g105d677a9f7_0_3"/>
          <p:cNvGrpSpPr/>
          <p:nvPr/>
        </p:nvGrpSpPr>
        <p:grpSpPr>
          <a:xfrm>
            <a:off x="7317104" y="5212455"/>
            <a:ext cx="2519785" cy="1153609"/>
            <a:chOff x="5612000" y="3415275"/>
            <a:chExt cx="2141400" cy="959502"/>
          </a:xfrm>
        </p:grpSpPr>
        <p:sp>
          <p:nvSpPr>
            <p:cNvPr id="619" name="Google Shape;619;g105d677a9f7_0_3"/>
            <p:cNvSpPr txBox="1"/>
            <p:nvPr/>
          </p:nvSpPr>
          <p:spPr>
            <a:xfrm>
              <a:off x="5708847" y="3888177"/>
              <a:ext cx="1942200" cy="486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zh-TW" sz="1300">
                  <a:solidFill>
                    <a:schemeClr val="dk1"/>
                  </a:solidFill>
                  <a:latin typeface="Roboto"/>
                  <a:ea typeface="Roboto"/>
                  <a:cs typeface="Roboto"/>
                  <a:sym typeface="Roboto"/>
                </a:rPr>
                <a:t>【特輯】連主持人都不知道有隱藏活動之 PyNight 精華</a:t>
              </a:r>
              <a:endParaRPr sz="1300">
                <a:solidFill>
                  <a:srgbClr val="000000"/>
                </a:solidFill>
                <a:latin typeface="Roboto"/>
                <a:ea typeface="Roboto"/>
                <a:cs typeface="Roboto"/>
                <a:sym typeface="Roboto"/>
              </a:endParaRPr>
            </a:p>
          </p:txBody>
        </p:sp>
        <p:sp>
          <p:nvSpPr>
            <p:cNvPr id="620" name="Google Shape;620;g105d677a9f7_0_3"/>
            <p:cNvSpPr txBox="1"/>
            <p:nvPr/>
          </p:nvSpPr>
          <p:spPr>
            <a:xfrm>
              <a:off x="5612000" y="3415275"/>
              <a:ext cx="2141400" cy="410100"/>
            </a:xfrm>
            <a:prstGeom prst="rect">
              <a:avLst/>
            </a:prstGeom>
            <a:solidFill>
              <a:srgbClr val="7F7F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solidFill>
                    <a:srgbClr val="FFFFFF"/>
                  </a:solidFill>
                  <a:latin typeface="Fira Sans Condensed"/>
                  <a:ea typeface="Fira Sans Condensed"/>
                  <a:cs typeface="Fira Sans Condensed"/>
                  <a:sym typeface="Fira Sans Condensed"/>
                </a:rPr>
                <a:t>Episode 7</a:t>
              </a:r>
              <a:endParaRPr b="1" sz="1700">
                <a:solidFill>
                  <a:srgbClr val="FFFFFF"/>
                </a:solidFill>
                <a:latin typeface="Fira Sans Condensed"/>
                <a:ea typeface="Fira Sans Condensed"/>
                <a:cs typeface="Fira Sans Condensed"/>
                <a:sym typeface="Fira Sans Condensed"/>
              </a:endParaRPr>
            </a:p>
          </p:txBody>
        </p:sp>
      </p:grpSp>
      <p:sp>
        <p:nvSpPr>
          <p:cNvPr id="621" name="Google Shape;621;g105d677a9f7_0_3"/>
          <p:cNvSpPr/>
          <p:nvPr/>
        </p:nvSpPr>
        <p:spPr>
          <a:xfrm>
            <a:off x="6123789" y="5212455"/>
            <a:ext cx="1137900" cy="1201200"/>
          </a:xfrm>
          <a:prstGeom prst="rect">
            <a:avLst/>
          </a:pr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105d677a9f7_0_3"/>
          <p:cNvSpPr/>
          <p:nvPr/>
        </p:nvSpPr>
        <p:spPr>
          <a:xfrm>
            <a:off x="9885796" y="5212555"/>
            <a:ext cx="1048200" cy="1201200"/>
          </a:xfrm>
          <a:prstGeom prst="rect">
            <a:avLst/>
          </a:prstGeom>
          <a:solidFill>
            <a:srgbClr val="000000">
              <a:alpha val="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105d677a9f7_0_3"/>
          <p:cNvSpPr/>
          <p:nvPr/>
        </p:nvSpPr>
        <p:spPr>
          <a:xfrm>
            <a:off x="1550962" y="4327869"/>
            <a:ext cx="428400" cy="441600"/>
          </a:xfrm>
          <a:prstGeom prst="ellipse">
            <a:avLst/>
          </a:prstGeom>
          <a:solidFill>
            <a:srgbClr val="D90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105d677a9f7_0_3">
            <a:hlinkClick r:id="rId4"/>
          </p:cNvPr>
          <p:cNvSpPr/>
          <p:nvPr/>
        </p:nvSpPr>
        <p:spPr>
          <a:xfrm rot="5400000">
            <a:off x="1653339" y="4435301"/>
            <a:ext cx="269400" cy="226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105d677a9f7_0_3"/>
          <p:cNvSpPr/>
          <p:nvPr/>
        </p:nvSpPr>
        <p:spPr>
          <a:xfrm>
            <a:off x="1550412" y="5610582"/>
            <a:ext cx="428400" cy="441600"/>
          </a:xfrm>
          <a:prstGeom prst="ellipse">
            <a:avLst/>
          </a:prstGeom>
          <a:solidFill>
            <a:srgbClr val="D90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105d677a9f7_0_3">
            <a:hlinkClick r:id="rId5"/>
          </p:cNvPr>
          <p:cNvSpPr/>
          <p:nvPr/>
        </p:nvSpPr>
        <p:spPr>
          <a:xfrm rot="5400000">
            <a:off x="1652789" y="5718014"/>
            <a:ext cx="269400" cy="226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105d677a9f7_0_3"/>
          <p:cNvSpPr/>
          <p:nvPr/>
        </p:nvSpPr>
        <p:spPr>
          <a:xfrm>
            <a:off x="10195712" y="1785157"/>
            <a:ext cx="428400" cy="441600"/>
          </a:xfrm>
          <a:prstGeom prst="ellipse">
            <a:avLst/>
          </a:prstGeom>
          <a:solidFill>
            <a:srgbClr val="D90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105d677a9f7_0_3">
            <a:hlinkClick r:id="rId6"/>
          </p:cNvPr>
          <p:cNvSpPr/>
          <p:nvPr/>
        </p:nvSpPr>
        <p:spPr>
          <a:xfrm rot="5400000">
            <a:off x="10298089" y="1892589"/>
            <a:ext cx="269400" cy="226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105d677a9f7_0_3"/>
          <p:cNvSpPr/>
          <p:nvPr/>
        </p:nvSpPr>
        <p:spPr>
          <a:xfrm>
            <a:off x="10213287" y="3028907"/>
            <a:ext cx="428400" cy="441600"/>
          </a:xfrm>
          <a:prstGeom prst="ellipse">
            <a:avLst/>
          </a:prstGeom>
          <a:solidFill>
            <a:srgbClr val="D90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105d677a9f7_0_3">
            <a:hlinkClick r:id="rId7"/>
          </p:cNvPr>
          <p:cNvSpPr/>
          <p:nvPr/>
        </p:nvSpPr>
        <p:spPr>
          <a:xfrm rot="5400000">
            <a:off x="10315664" y="3136339"/>
            <a:ext cx="269400" cy="226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105d677a9f7_0_3"/>
          <p:cNvSpPr/>
          <p:nvPr/>
        </p:nvSpPr>
        <p:spPr>
          <a:xfrm>
            <a:off x="10224512" y="4315532"/>
            <a:ext cx="428400" cy="441600"/>
          </a:xfrm>
          <a:prstGeom prst="ellipse">
            <a:avLst/>
          </a:prstGeom>
          <a:solidFill>
            <a:srgbClr val="D90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05d677a9f7_0_3">
            <a:hlinkClick r:id="rId8"/>
          </p:cNvPr>
          <p:cNvSpPr/>
          <p:nvPr/>
        </p:nvSpPr>
        <p:spPr>
          <a:xfrm rot="5400000">
            <a:off x="10326889" y="4422964"/>
            <a:ext cx="269400" cy="226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105d677a9f7_0_3"/>
          <p:cNvSpPr/>
          <p:nvPr/>
        </p:nvSpPr>
        <p:spPr>
          <a:xfrm>
            <a:off x="10247400" y="5592357"/>
            <a:ext cx="428400" cy="441600"/>
          </a:xfrm>
          <a:prstGeom prst="ellipse">
            <a:avLst/>
          </a:prstGeom>
          <a:solidFill>
            <a:srgbClr val="D90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105d677a9f7_0_3">
            <a:hlinkClick r:id="rId9"/>
          </p:cNvPr>
          <p:cNvSpPr/>
          <p:nvPr/>
        </p:nvSpPr>
        <p:spPr>
          <a:xfrm rot="5400000">
            <a:off x="10349777" y="5699789"/>
            <a:ext cx="269400" cy="226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105d677a9f7_0_3"/>
          <p:cNvSpPr/>
          <p:nvPr/>
        </p:nvSpPr>
        <p:spPr>
          <a:xfrm>
            <a:off x="2354981" y="1382586"/>
            <a:ext cx="2519700" cy="1201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105d677a9f7_0_3"/>
          <p:cNvSpPr txBox="1"/>
          <p:nvPr/>
        </p:nvSpPr>
        <p:spPr>
          <a:xfrm>
            <a:off x="2620075" y="1958438"/>
            <a:ext cx="1989600" cy="585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zh-TW" sz="1300">
                <a:solidFill>
                  <a:srgbClr val="1D1D1F"/>
                </a:solidFill>
                <a:latin typeface="Roboto"/>
                <a:ea typeface="Roboto"/>
                <a:cs typeface="Roboto"/>
                <a:sym typeface="Roboto"/>
              </a:rPr>
              <a:t>一 Py 即合～ PyConTW 開節目囉！</a:t>
            </a:r>
            <a:endParaRPr sz="1300">
              <a:solidFill>
                <a:srgbClr val="000000"/>
              </a:solidFill>
              <a:latin typeface="Roboto"/>
              <a:ea typeface="Roboto"/>
              <a:cs typeface="Roboto"/>
              <a:sym typeface="Roboto"/>
            </a:endParaRPr>
          </a:p>
        </p:txBody>
      </p:sp>
      <p:sp>
        <p:nvSpPr>
          <p:cNvPr id="637" name="Google Shape;637;g105d677a9f7_0_3"/>
          <p:cNvSpPr/>
          <p:nvPr/>
        </p:nvSpPr>
        <p:spPr>
          <a:xfrm>
            <a:off x="4930343" y="1382586"/>
            <a:ext cx="1137900" cy="1201200"/>
          </a:xfrm>
          <a:prstGeom prst="rect">
            <a:avLst/>
          </a:prstGeom>
          <a:solidFill>
            <a:srgbClr val="6B7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105d677a9f7_0_3"/>
          <p:cNvSpPr/>
          <p:nvPr/>
        </p:nvSpPr>
        <p:spPr>
          <a:xfrm>
            <a:off x="1251200" y="1382486"/>
            <a:ext cx="1048200" cy="1201200"/>
          </a:xfrm>
          <a:prstGeom prst="rect">
            <a:avLst/>
          </a:prstGeom>
          <a:solidFill>
            <a:srgbClr val="000000">
              <a:alpha val="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105d677a9f7_0_3"/>
          <p:cNvSpPr/>
          <p:nvPr/>
        </p:nvSpPr>
        <p:spPr>
          <a:xfrm>
            <a:off x="1573862" y="1800757"/>
            <a:ext cx="428400" cy="441600"/>
          </a:xfrm>
          <a:prstGeom prst="ellipse">
            <a:avLst/>
          </a:prstGeom>
          <a:solidFill>
            <a:srgbClr val="D90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105d677a9f7_0_3">
            <a:hlinkClick r:id="rId10"/>
          </p:cNvPr>
          <p:cNvSpPr/>
          <p:nvPr/>
        </p:nvSpPr>
        <p:spPr>
          <a:xfrm rot="5400000">
            <a:off x="1676239" y="1908189"/>
            <a:ext cx="269400" cy="226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105d677a9f7_0_3"/>
          <p:cNvSpPr txBox="1"/>
          <p:nvPr/>
        </p:nvSpPr>
        <p:spPr>
          <a:xfrm>
            <a:off x="2355032" y="1385711"/>
            <a:ext cx="2519700" cy="493200"/>
          </a:xfrm>
          <a:prstGeom prst="rect">
            <a:avLst/>
          </a:prstGeom>
          <a:solidFill>
            <a:srgbClr val="6B70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solidFill>
                  <a:srgbClr val="FFFFFF"/>
                </a:solidFill>
                <a:latin typeface="Fira Sans Condensed"/>
                <a:ea typeface="Fira Sans Condensed"/>
                <a:cs typeface="Fira Sans Condensed"/>
                <a:sym typeface="Fira Sans Condensed"/>
              </a:rPr>
              <a:t>Trailer</a:t>
            </a:r>
            <a:endParaRPr b="1" sz="1700">
              <a:solidFill>
                <a:srgbClr val="FFFFFF"/>
              </a:solidFill>
              <a:latin typeface="Fira Sans Condensed"/>
              <a:ea typeface="Fira Sans Condensed"/>
              <a:cs typeface="Fira Sans Condensed"/>
              <a:sym typeface="Fira Sans Condensed"/>
            </a:endParaRPr>
          </a:p>
        </p:txBody>
      </p:sp>
      <p:pic>
        <p:nvPicPr>
          <p:cNvPr descr="crowns.png" id="642" name="Google Shape;642;g105d677a9f7_0_3"/>
          <p:cNvPicPr preferRelativeResize="0"/>
          <p:nvPr/>
        </p:nvPicPr>
        <p:blipFill>
          <a:blip r:embed="rId11">
            <a:alphaModFix/>
          </a:blip>
          <a:stretch>
            <a:fillRect/>
          </a:stretch>
        </p:blipFill>
        <p:spPr>
          <a:xfrm rot="616446">
            <a:off x="9139260" y="1242597"/>
            <a:ext cx="583199" cy="583201"/>
          </a:xfrm>
          <a:prstGeom prst="rect">
            <a:avLst/>
          </a:prstGeom>
          <a:noFill/>
          <a:ln>
            <a:noFill/>
          </a:ln>
        </p:spPr>
      </p:pic>
      <p:grpSp>
        <p:nvGrpSpPr>
          <p:cNvPr id="643" name="Google Shape;643;g105d677a9f7_0_3"/>
          <p:cNvGrpSpPr/>
          <p:nvPr/>
        </p:nvGrpSpPr>
        <p:grpSpPr>
          <a:xfrm>
            <a:off x="5210764" y="2973737"/>
            <a:ext cx="576950" cy="573947"/>
            <a:chOff x="1544658" y="3142647"/>
            <a:chExt cx="297750" cy="296200"/>
          </a:xfrm>
        </p:grpSpPr>
        <p:sp>
          <p:nvSpPr>
            <p:cNvPr id="644" name="Google Shape;644;g105d677a9f7_0_3"/>
            <p:cNvSpPr/>
            <p:nvPr/>
          </p:nvSpPr>
          <p:spPr>
            <a:xfrm>
              <a:off x="1544658" y="3196222"/>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105d677a9f7_0_3"/>
            <p:cNvSpPr/>
            <p:nvPr/>
          </p:nvSpPr>
          <p:spPr>
            <a:xfrm>
              <a:off x="1699033" y="3196222"/>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105d677a9f7_0_3"/>
            <p:cNvSpPr/>
            <p:nvPr/>
          </p:nvSpPr>
          <p:spPr>
            <a:xfrm>
              <a:off x="1632083" y="3142647"/>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g105d677a9f7_0_3"/>
          <p:cNvSpPr/>
          <p:nvPr/>
        </p:nvSpPr>
        <p:spPr>
          <a:xfrm>
            <a:off x="5211231" y="4250246"/>
            <a:ext cx="575996" cy="575989"/>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 name="Google Shape;648;g105d677a9f7_0_3"/>
          <p:cNvGrpSpPr/>
          <p:nvPr/>
        </p:nvGrpSpPr>
        <p:grpSpPr>
          <a:xfrm>
            <a:off x="5250775" y="5539869"/>
            <a:ext cx="468016" cy="608386"/>
            <a:chOff x="3878711" y="2757494"/>
            <a:chExt cx="324133" cy="420796"/>
          </a:xfrm>
        </p:grpSpPr>
        <p:sp>
          <p:nvSpPr>
            <p:cNvPr id="649" name="Google Shape;649;g105d677a9f7_0_3"/>
            <p:cNvSpPr/>
            <p:nvPr/>
          </p:nvSpPr>
          <p:spPr>
            <a:xfrm>
              <a:off x="3932168" y="3055458"/>
              <a:ext cx="73959" cy="72804"/>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105d677a9f7_0_3"/>
            <p:cNvSpPr/>
            <p:nvPr/>
          </p:nvSpPr>
          <p:spPr>
            <a:xfrm>
              <a:off x="3932168" y="2858704"/>
              <a:ext cx="73959" cy="71685"/>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105d677a9f7_0_3"/>
            <p:cNvSpPr/>
            <p:nvPr/>
          </p:nvSpPr>
          <p:spPr>
            <a:xfrm>
              <a:off x="3932168" y="2957641"/>
              <a:ext cx="73959" cy="71685"/>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105d677a9f7_0_3"/>
            <p:cNvSpPr/>
            <p:nvPr/>
          </p:nvSpPr>
          <p:spPr>
            <a:xfrm>
              <a:off x="3878711" y="2757494"/>
              <a:ext cx="324133" cy="420796"/>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105d677a9f7_0_3"/>
            <p:cNvSpPr/>
            <p:nvPr/>
          </p:nvSpPr>
          <p:spPr>
            <a:xfrm>
              <a:off x="4028830" y="2882599"/>
              <a:ext cx="125105" cy="26169"/>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105d677a9f7_0_3"/>
            <p:cNvSpPr/>
            <p:nvPr/>
          </p:nvSpPr>
          <p:spPr>
            <a:xfrm>
              <a:off x="4028830" y="2981536"/>
              <a:ext cx="125105" cy="250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105d677a9f7_0_3"/>
            <p:cNvSpPr/>
            <p:nvPr/>
          </p:nvSpPr>
          <p:spPr>
            <a:xfrm>
              <a:off x="4028830" y="3080472"/>
              <a:ext cx="125105" cy="26169"/>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g105d677a9f7_0_3"/>
          <p:cNvGrpSpPr/>
          <p:nvPr/>
        </p:nvGrpSpPr>
        <p:grpSpPr>
          <a:xfrm>
            <a:off x="6404676" y="3003377"/>
            <a:ext cx="575990" cy="512639"/>
            <a:chOff x="3584280" y="3699191"/>
            <a:chExt cx="358069" cy="317995"/>
          </a:xfrm>
        </p:grpSpPr>
        <p:sp>
          <p:nvSpPr>
            <p:cNvPr id="657" name="Google Shape;657;g105d677a9f7_0_3"/>
            <p:cNvSpPr/>
            <p:nvPr/>
          </p:nvSpPr>
          <p:spPr>
            <a:xfrm>
              <a:off x="3584280" y="3699191"/>
              <a:ext cx="358069" cy="317995"/>
            </a:xfrm>
            <a:custGeom>
              <a:rect b="b" l="l" r="r" t="t"/>
              <a:pathLst>
                <a:path extrusionOk="0" h="10014" w="11276">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105d677a9f7_0_3"/>
            <p:cNvSpPr/>
            <p:nvPr/>
          </p:nvSpPr>
          <p:spPr>
            <a:xfrm>
              <a:off x="3613400" y="3727167"/>
              <a:ext cx="299831" cy="261661"/>
            </a:xfrm>
            <a:custGeom>
              <a:rect b="b" l="l" r="r" t="t"/>
              <a:pathLst>
                <a:path extrusionOk="0" h="8240" w="9442">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105d677a9f7_0_3"/>
            <p:cNvSpPr/>
            <p:nvPr/>
          </p:nvSpPr>
          <p:spPr>
            <a:xfrm>
              <a:off x="3735879" y="3910171"/>
              <a:ext cx="54873" cy="54841"/>
            </a:xfrm>
            <a:custGeom>
              <a:rect b="b" l="l" r="r" t="t"/>
              <a:pathLst>
                <a:path extrusionOk="0" h="1727" w="1728">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105d677a9f7_0_3"/>
            <p:cNvSpPr/>
            <p:nvPr/>
          </p:nvSpPr>
          <p:spPr>
            <a:xfrm>
              <a:off x="3738896" y="3788422"/>
              <a:ext cx="49188" cy="114604"/>
            </a:xfrm>
            <a:custGeom>
              <a:rect b="b" l="l" r="r" t="t"/>
              <a:pathLst>
                <a:path extrusionOk="0" h="3609" w="1549">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g105d677a9f7_0_3"/>
          <p:cNvSpPr/>
          <p:nvPr/>
        </p:nvSpPr>
        <p:spPr>
          <a:xfrm>
            <a:off x="6404200" y="4247097"/>
            <a:ext cx="576956" cy="578470"/>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g105d677a9f7_0_3"/>
          <p:cNvGrpSpPr/>
          <p:nvPr/>
        </p:nvGrpSpPr>
        <p:grpSpPr>
          <a:xfrm>
            <a:off x="5193263" y="1715609"/>
            <a:ext cx="611987" cy="612006"/>
            <a:chOff x="4886264" y="3366174"/>
            <a:chExt cx="350548" cy="350198"/>
          </a:xfrm>
        </p:grpSpPr>
        <p:sp>
          <p:nvSpPr>
            <p:cNvPr id="663" name="Google Shape;663;g105d677a9f7_0_3"/>
            <p:cNvSpPr/>
            <p:nvPr/>
          </p:nvSpPr>
          <p:spPr>
            <a:xfrm>
              <a:off x="4946132" y="3426614"/>
              <a:ext cx="230431" cy="289758"/>
            </a:xfrm>
            <a:custGeom>
              <a:rect b="b" l="l" r="r" t="t"/>
              <a:pathLst>
                <a:path extrusionOk="0" h="9104" w="724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105d677a9f7_0_3"/>
            <p:cNvSpPr/>
            <p:nvPr/>
          </p:nvSpPr>
          <p:spPr>
            <a:xfrm>
              <a:off x="4886264" y="3536706"/>
              <a:ext cx="48919" cy="10662"/>
            </a:xfrm>
            <a:custGeom>
              <a:rect b="b" l="l" r="r" t="t"/>
              <a:pathLst>
                <a:path extrusionOk="0" h="335" w="1537">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105d677a9f7_0_3"/>
            <p:cNvSpPr/>
            <p:nvPr/>
          </p:nvSpPr>
          <p:spPr>
            <a:xfrm>
              <a:off x="5187894" y="3536706"/>
              <a:ext cx="48919" cy="10662"/>
            </a:xfrm>
            <a:custGeom>
              <a:rect b="b" l="l" r="r" t="t"/>
              <a:pathLst>
                <a:path extrusionOk="0" h="335" w="1537">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105d677a9f7_0_3"/>
            <p:cNvSpPr/>
            <p:nvPr/>
          </p:nvSpPr>
          <p:spPr>
            <a:xfrm>
              <a:off x="5056414" y="3366174"/>
              <a:ext cx="10248" cy="48919"/>
            </a:xfrm>
            <a:custGeom>
              <a:rect b="b" l="l" r="r" t="t"/>
              <a:pathLst>
                <a:path extrusionOk="0" h="1537" w="322">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105d677a9f7_0_3"/>
            <p:cNvSpPr/>
            <p:nvPr/>
          </p:nvSpPr>
          <p:spPr>
            <a:xfrm>
              <a:off x="4978723" y="3650744"/>
              <a:ext cx="22757" cy="29249"/>
            </a:xfrm>
            <a:custGeom>
              <a:rect b="b" l="l" r="r" t="t"/>
              <a:pathLst>
                <a:path extrusionOk="0" h="919" w="715">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105d677a9f7_0_3"/>
            <p:cNvSpPr/>
            <p:nvPr/>
          </p:nvSpPr>
          <p:spPr>
            <a:xfrm>
              <a:off x="5121597" y="3403380"/>
              <a:ext cx="22757" cy="29154"/>
            </a:xfrm>
            <a:custGeom>
              <a:rect b="b" l="l" r="r" t="t"/>
              <a:pathLst>
                <a:path extrusionOk="0" h="916" w="715">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105d677a9f7_0_3"/>
            <p:cNvSpPr/>
            <p:nvPr/>
          </p:nvSpPr>
          <p:spPr>
            <a:xfrm>
              <a:off x="4922643" y="3459842"/>
              <a:ext cx="31095" cy="21197"/>
            </a:xfrm>
            <a:custGeom>
              <a:rect b="b" l="l" r="r" t="t"/>
              <a:pathLst>
                <a:path extrusionOk="0" h="666" w="977">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105d677a9f7_0_3"/>
            <p:cNvSpPr/>
            <p:nvPr/>
          </p:nvSpPr>
          <p:spPr>
            <a:xfrm>
              <a:off x="5169720" y="3602334"/>
              <a:ext cx="30714" cy="21197"/>
            </a:xfrm>
            <a:custGeom>
              <a:rect b="b" l="l" r="r" t="t"/>
              <a:pathLst>
                <a:path extrusionOk="0" h="666" w="965">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105d677a9f7_0_3"/>
            <p:cNvSpPr/>
            <p:nvPr/>
          </p:nvSpPr>
          <p:spPr>
            <a:xfrm>
              <a:off x="5121597" y="3650744"/>
              <a:ext cx="22757" cy="29249"/>
            </a:xfrm>
            <a:custGeom>
              <a:rect b="b" l="l" r="r" t="t"/>
              <a:pathLst>
                <a:path extrusionOk="0" h="919" w="715">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105d677a9f7_0_3"/>
            <p:cNvSpPr/>
            <p:nvPr/>
          </p:nvSpPr>
          <p:spPr>
            <a:xfrm>
              <a:off x="4978723" y="3403380"/>
              <a:ext cx="22757" cy="29154"/>
            </a:xfrm>
            <a:custGeom>
              <a:rect b="b" l="l" r="r" t="t"/>
              <a:pathLst>
                <a:path extrusionOk="0" h="916" w="715">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105d677a9f7_0_3"/>
            <p:cNvSpPr/>
            <p:nvPr/>
          </p:nvSpPr>
          <p:spPr>
            <a:xfrm>
              <a:off x="5169720" y="3459842"/>
              <a:ext cx="30714" cy="21197"/>
            </a:xfrm>
            <a:custGeom>
              <a:rect b="b" l="l" r="r" t="t"/>
              <a:pathLst>
                <a:path extrusionOk="0" h="666" w="965">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105d677a9f7_0_3"/>
            <p:cNvSpPr/>
            <p:nvPr/>
          </p:nvSpPr>
          <p:spPr>
            <a:xfrm>
              <a:off x="4922643" y="3602334"/>
              <a:ext cx="31095" cy="21197"/>
            </a:xfrm>
            <a:custGeom>
              <a:rect b="b" l="l" r="r" t="t"/>
              <a:pathLst>
                <a:path extrusionOk="0" h="666" w="977">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105d677a9f7_0_3"/>
            <p:cNvSpPr/>
            <p:nvPr/>
          </p:nvSpPr>
          <p:spPr>
            <a:xfrm>
              <a:off x="5077993" y="3451758"/>
              <a:ext cx="70912" cy="62637"/>
            </a:xfrm>
            <a:custGeom>
              <a:rect b="b" l="l" r="r" t="t"/>
              <a:pathLst>
                <a:path extrusionOk="0" h="1968" w="2228">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g105d677a9f7_0_3"/>
          <p:cNvGrpSpPr/>
          <p:nvPr/>
        </p:nvGrpSpPr>
        <p:grpSpPr>
          <a:xfrm>
            <a:off x="6404668" y="5556768"/>
            <a:ext cx="575997" cy="506866"/>
            <a:chOff x="6627639" y="2443884"/>
            <a:chExt cx="355993" cy="313247"/>
          </a:xfrm>
        </p:grpSpPr>
        <p:sp>
          <p:nvSpPr>
            <p:cNvPr id="677" name="Google Shape;677;g105d677a9f7_0_3"/>
            <p:cNvSpPr/>
            <p:nvPr/>
          </p:nvSpPr>
          <p:spPr>
            <a:xfrm>
              <a:off x="6627639" y="2444266"/>
              <a:ext cx="92807" cy="87941"/>
            </a:xfrm>
            <a:custGeom>
              <a:rect b="b" l="l" r="r" t="t"/>
              <a:pathLst>
                <a:path extrusionOk="0" h="2765" w="2918">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105d677a9f7_0_3"/>
            <p:cNvSpPr/>
            <p:nvPr/>
          </p:nvSpPr>
          <p:spPr>
            <a:xfrm>
              <a:off x="6891589" y="2443884"/>
              <a:ext cx="92044" cy="86446"/>
            </a:xfrm>
            <a:custGeom>
              <a:rect b="b" l="l" r="r" t="t"/>
              <a:pathLst>
                <a:path extrusionOk="0" h="2718" w="2894">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105d677a9f7_0_3"/>
            <p:cNvSpPr/>
            <p:nvPr/>
          </p:nvSpPr>
          <p:spPr>
            <a:xfrm>
              <a:off x="6662498" y="2512201"/>
              <a:ext cx="288185" cy="244930"/>
            </a:xfrm>
            <a:custGeom>
              <a:rect b="b" l="l" r="r" t="t"/>
              <a:pathLst>
                <a:path extrusionOk="0" h="7701" w="9061">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g105d677a9f7_0_3"/>
          <p:cNvSpPr/>
          <p:nvPr/>
        </p:nvSpPr>
        <p:spPr>
          <a:xfrm>
            <a:off x="9329725" y="457200"/>
            <a:ext cx="2057400" cy="657300"/>
          </a:xfrm>
          <a:prstGeom prst="wedgeRoundRectCallout">
            <a:avLst>
              <a:gd fmla="val -35416" name="adj1"/>
              <a:gd fmla="val 78248" name="adj2"/>
              <a:gd fmla="val 0" name="adj3"/>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Rammetto One"/>
                <a:ea typeface="Rammetto One"/>
                <a:cs typeface="Rammetto One"/>
                <a:sym typeface="Rammetto One"/>
              </a:rPr>
              <a:t>The Highest Audience Rate</a:t>
            </a:r>
            <a:endParaRPr>
              <a:latin typeface="Rammetto One"/>
              <a:ea typeface="Rammetto One"/>
              <a:cs typeface="Rammetto One"/>
              <a:sym typeface="Rammetto One"/>
            </a:endParaRPr>
          </a:p>
        </p:txBody>
      </p:sp>
      <p:pic>
        <p:nvPicPr>
          <p:cNvPr descr="n0qA-MuCS-r_Q8A_dWccvjsCUBM4cEeSaUJ9Cwx5JjPpaM4C0wx0rbC0RK_P0e89FGSkoGCWhhYgnw35D2G8imtLsKzj0XcVzdQiHuzDgVjv25Uz5kK-ig3T94XOknr-NFfsBc7aj-w=s0.png" id="681" name="Google Shape;681;g105d677a9f7_0_3">
            <a:hlinkClick action="ppaction://hlinksldjump" r:id="rId12"/>
          </p:cNvPr>
          <p:cNvPicPr preferRelativeResize="0"/>
          <p:nvPr/>
        </p:nvPicPr>
        <p:blipFill rotWithShape="1">
          <a:blip r:embed="rId13">
            <a:alphaModFix/>
          </a:blip>
          <a:srcRect b="19067" l="0" r="0" t="0"/>
          <a:stretch/>
        </p:blipFill>
        <p:spPr>
          <a:xfrm>
            <a:off x="10982877" y="5807295"/>
            <a:ext cx="1033542" cy="8364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佈景主題">
  <a:themeElements>
    <a:clrScheme name="自訂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2021-11-20T02:46:20Z</dcterms:created>
  <dc:creator>Microsoft Office User</dc:creator>
</cp:coreProperties>
</file>